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5" r:id="rId4"/>
    <p:sldId id="266" r:id="rId5"/>
    <p:sldId id="269" r:id="rId6"/>
    <p:sldId id="259" r:id="rId7"/>
    <p:sldId id="258" r:id="rId8"/>
    <p:sldId id="261" r:id="rId9"/>
    <p:sldId id="262" r:id="rId10"/>
    <p:sldId id="263" r:id="rId11"/>
    <p:sldId id="264" r:id="rId12"/>
    <p:sldId id="285" r:id="rId13"/>
    <p:sldId id="267" r:id="rId14"/>
    <p:sldId id="268" r:id="rId15"/>
    <p:sldId id="281" r:id="rId16"/>
    <p:sldId id="286" r:id="rId17"/>
    <p:sldId id="270" r:id="rId18"/>
    <p:sldId id="280" r:id="rId19"/>
    <p:sldId id="271" r:id="rId20"/>
    <p:sldId id="272" r:id="rId21"/>
    <p:sldId id="278" r:id="rId22"/>
    <p:sldId id="273" r:id="rId23"/>
    <p:sldId id="277" r:id="rId24"/>
    <p:sldId id="282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tem Pas" initials="AP" lastIdx="1" clrIdx="0">
    <p:extLst>
      <p:ext uri="{19B8F6BF-5375-455C-9EA6-DF929625EA0E}">
        <p15:presenceInfo xmlns:p15="http://schemas.microsoft.com/office/powerpoint/2012/main" userId="e9067707437a5d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D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8"/>
    <p:restoredTop sz="94631"/>
  </p:normalViewPr>
  <p:slideViewPr>
    <p:cSldViewPr snapToGrid="0" snapToObjects="1" showGuides="1">
      <p:cViewPr varScale="1">
        <p:scale>
          <a:sx n="101" d="100"/>
          <a:sy n="101" d="100"/>
        </p:scale>
        <p:origin x="4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gif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gif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14E5C5-20CB-5B45-A9A5-384A5F4C07AD}" type="doc">
      <dgm:prSet loTypeId="urn:microsoft.com/office/officeart/2005/8/layout/equation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9CD4A7-560A-474B-96DF-FF96CEA7773F}">
      <dgm:prSet phldrT="[Text]"/>
      <dgm:spPr/>
      <dgm:t>
        <a:bodyPr/>
        <a:lstStyle/>
        <a:p>
          <a:r>
            <a:rPr lang="en-US" dirty="0"/>
            <a:t>Space Syntax</a:t>
          </a:r>
        </a:p>
      </dgm:t>
    </dgm:pt>
    <dgm:pt modelId="{82667F4D-3806-A045-AF9B-A42477B444E2}" type="parTrans" cxnId="{AEE9C7B5-9F85-1F43-A524-740AC13167F9}">
      <dgm:prSet/>
      <dgm:spPr/>
      <dgm:t>
        <a:bodyPr/>
        <a:lstStyle/>
        <a:p>
          <a:endParaRPr lang="en-US"/>
        </a:p>
      </dgm:t>
    </dgm:pt>
    <dgm:pt modelId="{FD13F6F6-DE25-8549-AF6A-5E5FC28B51AC}" type="sibTrans" cxnId="{AEE9C7B5-9F85-1F43-A524-740AC13167F9}">
      <dgm:prSet/>
      <dgm:spPr/>
      <dgm:t>
        <a:bodyPr/>
        <a:lstStyle/>
        <a:p>
          <a:endParaRPr lang="en-US"/>
        </a:p>
      </dgm:t>
    </dgm:pt>
    <dgm:pt modelId="{DD8DE916-5688-6F4B-B446-D9CEB43CBC05}">
      <dgm:prSet phldrT="[Text]"/>
      <dgm:spPr/>
      <dgm:t>
        <a:bodyPr/>
        <a:lstStyle/>
        <a:p>
          <a:r>
            <a:rPr lang="en-US" dirty="0"/>
            <a:t>Collective  behavior of social insects </a:t>
          </a:r>
        </a:p>
      </dgm:t>
    </dgm:pt>
    <dgm:pt modelId="{9E31C7CE-4EEC-9446-AEF1-8DAA8CF26E57}" type="parTrans" cxnId="{37BEEB43-2201-E349-943B-BBF8212B7D80}">
      <dgm:prSet/>
      <dgm:spPr/>
      <dgm:t>
        <a:bodyPr/>
        <a:lstStyle/>
        <a:p>
          <a:endParaRPr lang="en-US"/>
        </a:p>
      </dgm:t>
    </dgm:pt>
    <dgm:pt modelId="{9A05E782-C150-F84A-B33E-390617B76411}" type="sibTrans" cxnId="{37BEEB43-2201-E349-943B-BBF8212B7D80}">
      <dgm:prSet/>
      <dgm:spPr/>
      <dgm:t>
        <a:bodyPr/>
        <a:lstStyle/>
        <a:p>
          <a:endParaRPr lang="en-US"/>
        </a:p>
      </dgm:t>
    </dgm:pt>
    <dgm:pt modelId="{DE56B20C-EC4A-3B4A-BC0B-0BC63857CAD2}">
      <dgm:prSet/>
      <dgm:spPr/>
      <dgm:t>
        <a:bodyPr/>
        <a:lstStyle/>
        <a:p>
          <a:r>
            <a:rPr lang="en-US" dirty="0"/>
            <a:t>Nest architecture shapes collective behavior</a:t>
          </a:r>
        </a:p>
      </dgm:t>
    </dgm:pt>
    <dgm:pt modelId="{14CC8DD4-60D8-FA4E-AF54-686F6553ABDA}" type="parTrans" cxnId="{C0CB5167-BF9F-D34A-9A17-76CD594EFAB1}">
      <dgm:prSet/>
      <dgm:spPr/>
      <dgm:t>
        <a:bodyPr/>
        <a:lstStyle/>
        <a:p>
          <a:endParaRPr lang="en-US"/>
        </a:p>
      </dgm:t>
    </dgm:pt>
    <dgm:pt modelId="{951B6D87-D9A5-154D-B368-D8428F48FC8C}" type="sibTrans" cxnId="{C0CB5167-BF9F-D34A-9A17-76CD594EFAB1}">
      <dgm:prSet/>
      <dgm:spPr/>
      <dgm:t>
        <a:bodyPr/>
        <a:lstStyle/>
        <a:p>
          <a:endParaRPr lang="en-US"/>
        </a:p>
      </dgm:t>
    </dgm:pt>
    <dgm:pt modelId="{6FF87534-88FD-7048-AF37-3B59F8546560}" type="pres">
      <dgm:prSet presAssocID="{4114E5C5-20CB-5B45-A9A5-384A5F4C07AD}" presName="Name0" presStyleCnt="0">
        <dgm:presLayoutVars>
          <dgm:dir/>
          <dgm:resizeHandles val="exact"/>
        </dgm:presLayoutVars>
      </dgm:prSet>
      <dgm:spPr/>
    </dgm:pt>
    <dgm:pt modelId="{7FD8E664-BFE9-404D-9F44-5F55F22959DB}" type="pres">
      <dgm:prSet presAssocID="{4114E5C5-20CB-5B45-A9A5-384A5F4C07AD}" presName="vNodes" presStyleCnt="0"/>
      <dgm:spPr/>
    </dgm:pt>
    <dgm:pt modelId="{FA509849-48D7-1A4B-A746-1E648FC09393}" type="pres">
      <dgm:prSet presAssocID="{EB9CD4A7-560A-474B-96DF-FF96CEA7773F}" presName="node" presStyleLbl="node1" presStyleIdx="0" presStyleCnt="3" custScaleX="172900">
        <dgm:presLayoutVars>
          <dgm:bulletEnabled val="1"/>
        </dgm:presLayoutVars>
      </dgm:prSet>
      <dgm:spPr/>
    </dgm:pt>
    <dgm:pt modelId="{6636DAF2-5B3C-FF4E-9B0A-67C23A54DE3D}" type="pres">
      <dgm:prSet presAssocID="{FD13F6F6-DE25-8549-AF6A-5E5FC28B51AC}" presName="spacerT" presStyleCnt="0"/>
      <dgm:spPr/>
    </dgm:pt>
    <dgm:pt modelId="{1AE4371C-B614-D144-9448-DA9A088825B1}" type="pres">
      <dgm:prSet presAssocID="{FD13F6F6-DE25-8549-AF6A-5E5FC28B51AC}" presName="sibTrans" presStyleLbl="sibTrans2D1" presStyleIdx="0" presStyleCnt="2"/>
      <dgm:spPr/>
    </dgm:pt>
    <dgm:pt modelId="{CA0A9084-DC14-3543-8F4C-89D749636482}" type="pres">
      <dgm:prSet presAssocID="{FD13F6F6-DE25-8549-AF6A-5E5FC28B51AC}" presName="spacerB" presStyleCnt="0"/>
      <dgm:spPr/>
    </dgm:pt>
    <dgm:pt modelId="{B7FE5B43-7188-1548-AB84-285E17FD4E19}" type="pres">
      <dgm:prSet presAssocID="{DD8DE916-5688-6F4B-B446-D9CEB43CBC05}" presName="node" presStyleLbl="node1" presStyleIdx="1" presStyleCnt="3" custScaleX="172900">
        <dgm:presLayoutVars>
          <dgm:bulletEnabled val="1"/>
        </dgm:presLayoutVars>
      </dgm:prSet>
      <dgm:spPr/>
    </dgm:pt>
    <dgm:pt modelId="{0E4215B4-2A19-F84C-8FA3-48086668D3ED}" type="pres">
      <dgm:prSet presAssocID="{4114E5C5-20CB-5B45-A9A5-384A5F4C07AD}" presName="sibTransLast" presStyleLbl="sibTrans2D1" presStyleIdx="1" presStyleCnt="2"/>
      <dgm:spPr/>
    </dgm:pt>
    <dgm:pt modelId="{CEB55D25-053A-5A48-8BC7-686E31B76152}" type="pres">
      <dgm:prSet presAssocID="{4114E5C5-20CB-5B45-A9A5-384A5F4C07AD}" presName="connectorText" presStyleLbl="sibTrans2D1" presStyleIdx="1" presStyleCnt="2"/>
      <dgm:spPr/>
    </dgm:pt>
    <dgm:pt modelId="{4127E7E4-C1F0-2045-ADA5-79F11049C204}" type="pres">
      <dgm:prSet presAssocID="{4114E5C5-20CB-5B45-A9A5-384A5F4C07AD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253F9D3F-8202-5345-87CD-E15D20D40EE3}" type="presOf" srcId="{DD8DE916-5688-6F4B-B446-D9CEB43CBC05}" destId="{B7FE5B43-7188-1548-AB84-285E17FD4E19}" srcOrd="0" destOrd="0" presId="urn:microsoft.com/office/officeart/2005/8/layout/equation2"/>
    <dgm:cxn modelId="{37BEEB43-2201-E349-943B-BBF8212B7D80}" srcId="{4114E5C5-20CB-5B45-A9A5-384A5F4C07AD}" destId="{DD8DE916-5688-6F4B-B446-D9CEB43CBC05}" srcOrd="1" destOrd="0" parTransId="{9E31C7CE-4EEC-9446-AEF1-8DAA8CF26E57}" sibTransId="{9A05E782-C150-F84A-B33E-390617B76411}"/>
    <dgm:cxn modelId="{C0CB5167-BF9F-D34A-9A17-76CD594EFAB1}" srcId="{4114E5C5-20CB-5B45-A9A5-384A5F4C07AD}" destId="{DE56B20C-EC4A-3B4A-BC0B-0BC63857CAD2}" srcOrd="2" destOrd="0" parTransId="{14CC8DD4-60D8-FA4E-AF54-686F6553ABDA}" sibTransId="{951B6D87-D9A5-154D-B368-D8428F48FC8C}"/>
    <dgm:cxn modelId="{5E579BAF-F5C8-2D4E-8270-4CA376C6FFD1}" type="presOf" srcId="{9A05E782-C150-F84A-B33E-390617B76411}" destId="{0E4215B4-2A19-F84C-8FA3-48086668D3ED}" srcOrd="0" destOrd="0" presId="urn:microsoft.com/office/officeart/2005/8/layout/equation2"/>
    <dgm:cxn modelId="{AEE9C7B5-9F85-1F43-A524-740AC13167F9}" srcId="{4114E5C5-20CB-5B45-A9A5-384A5F4C07AD}" destId="{EB9CD4A7-560A-474B-96DF-FF96CEA7773F}" srcOrd="0" destOrd="0" parTransId="{82667F4D-3806-A045-AF9B-A42477B444E2}" sibTransId="{FD13F6F6-DE25-8549-AF6A-5E5FC28B51AC}"/>
    <dgm:cxn modelId="{5A2BA2C4-542F-1E4D-9EFE-6A32B74CFA18}" type="presOf" srcId="{FD13F6F6-DE25-8549-AF6A-5E5FC28B51AC}" destId="{1AE4371C-B614-D144-9448-DA9A088825B1}" srcOrd="0" destOrd="0" presId="urn:microsoft.com/office/officeart/2005/8/layout/equation2"/>
    <dgm:cxn modelId="{DAE814E7-48A4-DF40-9E78-1C82A5CE06B0}" type="presOf" srcId="{4114E5C5-20CB-5B45-A9A5-384A5F4C07AD}" destId="{6FF87534-88FD-7048-AF37-3B59F8546560}" srcOrd="0" destOrd="0" presId="urn:microsoft.com/office/officeart/2005/8/layout/equation2"/>
    <dgm:cxn modelId="{F3729DE7-A28F-9046-887C-59FB3AD62CE8}" type="presOf" srcId="{DE56B20C-EC4A-3B4A-BC0B-0BC63857CAD2}" destId="{4127E7E4-C1F0-2045-ADA5-79F11049C204}" srcOrd="0" destOrd="0" presId="urn:microsoft.com/office/officeart/2005/8/layout/equation2"/>
    <dgm:cxn modelId="{65BF8DF9-0D54-C74C-998F-A3905965D3E6}" type="presOf" srcId="{EB9CD4A7-560A-474B-96DF-FF96CEA7773F}" destId="{FA509849-48D7-1A4B-A746-1E648FC09393}" srcOrd="0" destOrd="0" presId="urn:microsoft.com/office/officeart/2005/8/layout/equation2"/>
    <dgm:cxn modelId="{789D22FB-B952-3548-895F-297DF9066F0C}" type="presOf" srcId="{9A05E782-C150-F84A-B33E-390617B76411}" destId="{CEB55D25-053A-5A48-8BC7-686E31B76152}" srcOrd="1" destOrd="0" presId="urn:microsoft.com/office/officeart/2005/8/layout/equation2"/>
    <dgm:cxn modelId="{DD885F39-867B-9A46-A908-6C2E696DADFE}" type="presParOf" srcId="{6FF87534-88FD-7048-AF37-3B59F8546560}" destId="{7FD8E664-BFE9-404D-9F44-5F55F22959DB}" srcOrd="0" destOrd="0" presId="urn:microsoft.com/office/officeart/2005/8/layout/equation2"/>
    <dgm:cxn modelId="{ED71ABB9-772E-7345-A9EE-54020A8A5C91}" type="presParOf" srcId="{7FD8E664-BFE9-404D-9F44-5F55F22959DB}" destId="{FA509849-48D7-1A4B-A746-1E648FC09393}" srcOrd="0" destOrd="0" presId="urn:microsoft.com/office/officeart/2005/8/layout/equation2"/>
    <dgm:cxn modelId="{795BA77E-5FFC-4B4E-BEF5-0D4DBA054770}" type="presParOf" srcId="{7FD8E664-BFE9-404D-9F44-5F55F22959DB}" destId="{6636DAF2-5B3C-FF4E-9B0A-67C23A54DE3D}" srcOrd="1" destOrd="0" presId="urn:microsoft.com/office/officeart/2005/8/layout/equation2"/>
    <dgm:cxn modelId="{8FA20397-085B-594B-8E8B-6A0DC8EB5276}" type="presParOf" srcId="{7FD8E664-BFE9-404D-9F44-5F55F22959DB}" destId="{1AE4371C-B614-D144-9448-DA9A088825B1}" srcOrd="2" destOrd="0" presId="urn:microsoft.com/office/officeart/2005/8/layout/equation2"/>
    <dgm:cxn modelId="{6C473B12-7E38-1443-801F-EE70E8F09190}" type="presParOf" srcId="{7FD8E664-BFE9-404D-9F44-5F55F22959DB}" destId="{CA0A9084-DC14-3543-8F4C-89D749636482}" srcOrd="3" destOrd="0" presId="urn:microsoft.com/office/officeart/2005/8/layout/equation2"/>
    <dgm:cxn modelId="{CB088460-1FED-954D-B499-FED5B8BA1A04}" type="presParOf" srcId="{7FD8E664-BFE9-404D-9F44-5F55F22959DB}" destId="{B7FE5B43-7188-1548-AB84-285E17FD4E19}" srcOrd="4" destOrd="0" presId="urn:microsoft.com/office/officeart/2005/8/layout/equation2"/>
    <dgm:cxn modelId="{48E7A50C-D78E-DC49-843E-A6B0BB9D2AC3}" type="presParOf" srcId="{6FF87534-88FD-7048-AF37-3B59F8546560}" destId="{0E4215B4-2A19-F84C-8FA3-48086668D3ED}" srcOrd="1" destOrd="0" presId="urn:microsoft.com/office/officeart/2005/8/layout/equation2"/>
    <dgm:cxn modelId="{4B886D1D-E482-EA43-8943-71492ED36791}" type="presParOf" srcId="{0E4215B4-2A19-F84C-8FA3-48086668D3ED}" destId="{CEB55D25-053A-5A48-8BC7-686E31B76152}" srcOrd="0" destOrd="0" presId="urn:microsoft.com/office/officeart/2005/8/layout/equation2"/>
    <dgm:cxn modelId="{39DBECF6-92C7-4D4C-9251-B46B9D37E6FE}" type="presParOf" srcId="{6FF87534-88FD-7048-AF37-3B59F8546560}" destId="{4127E7E4-C1F0-2045-ADA5-79F11049C20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D6E540-5607-4283-BD21-B3927A3514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7ADBAA-DFEA-4035-A755-5CD8AB7085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Verify that nest architecture affects collective behavior beyond foraging recruitment by showing similar tendencies in nest relocation</a:t>
          </a:r>
          <a:endParaRPr lang="en-US" dirty="0">
            <a:solidFill>
              <a:schemeClr val="tx1"/>
            </a:solidFill>
          </a:endParaRPr>
        </a:p>
      </dgm:t>
    </dgm:pt>
    <dgm:pt modelId="{E40C4C3A-A14B-48AD-9BFC-814DCE6FB972}" type="parTrans" cxnId="{D32DC0A8-3A19-4DF1-95F6-47FA81233727}">
      <dgm:prSet/>
      <dgm:spPr/>
      <dgm:t>
        <a:bodyPr/>
        <a:lstStyle/>
        <a:p>
          <a:endParaRPr lang="en-US"/>
        </a:p>
      </dgm:t>
    </dgm:pt>
    <dgm:pt modelId="{E74A7705-761F-4CE8-8B50-0EA7E6B06A2D}" type="sibTrans" cxnId="{D32DC0A8-3A19-4DF1-95F6-47FA81233727}">
      <dgm:prSet/>
      <dgm:spPr/>
      <dgm:t>
        <a:bodyPr/>
        <a:lstStyle/>
        <a:p>
          <a:endParaRPr lang="en-US"/>
        </a:p>
      </dgm:t>
    </dgm:pt>
    <dgm:pt modelId="{49EB060A-40D5-4A5F-8158-FE0C818638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kern="1200" dirty="0"/>
            <a:t>Build a reliable computer simulation replicating the relevant features of the nest relocation event</a:t>
          </a:r>
          <a:endParaRPr lang="en-US" sz="25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CAD2D634-9251-49C3-B9A6-2E0A18A5374F}" type="parTrans" cxnId="{023F3539-ADA9-4E97-86DC-330CDE17BD37}">
      <dgm:prSet/>
      <dgm:spPr/>
      <dgm:t>
        <a:bodyPr/>
        <a:lstStyle/>
        <a:p>
          <a:endParaRPr lang="en-US"/>
        </a:p>
      </dgm:t>
    </dgm:pt>
    <dgm:pt modelId="{2D3B2333-3C67-4D72-AC4A-834E3A490475}" type="sibTrans" cxnId="{023F3539-ADA9-4E97-86DC-330CDE17BD37}">
      <dgm:prSet/>
      <dgm:spPr/>
      <dgm:t>
        <a:bodyPr/>
        <a:lstStyle/>
        <a:p>
          <a:endParaRPr lang="en-US"/>
        </a:p>
      </dgm:t>
    </dgm:pt>
    <dgm:pt modelId="{37123692-9B69-446C-93D8-0FE00F05EB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kern="1200" dirty="0"/>
            <a:t>Identify the mechanism of architecture’s influence on relocation efficiency</a:t>
          </a:r>
          <a:endParaRPr lang="en-US" sz="25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gm:t>
    </dgm:pt>
    <dgm:pt modelId="{B519B50C-2364-406F-98E2-9058397088B8}" type="parTrans" cxnId="{7F1D0E90-86CC-4070-B185-F2A789895145}">
      <dgm:prSet/>
      <dgm:spPr/>
      <dgm:t>
        <a:bodyPr/>
        <a:lstStyle/>
        <a:p>
          <a:endParaRPr lang="en-US"/>
        </a:p>
      </dgm:t>
    </dgm:pt>
    <dgm:pt modelId="{4CBA8EC4-0F0F-4775-9DBF-E65F93BF609B}" type="sibTrans" cxnId="{7F1D0E90-86CC-4070-B185-F2A789895145}">
      <dgm:prSet/>
      <dgm:spPr/>
      <dgm:t>
        <a:bodyPr/>
        <a:lstStyle/>
        <a:p>
          <a:endParaRPr lang="en-US"/>
        </a:p>
      </dgm:t>
    </dgm:pt>
    <dgm:pt modelId="{2C6EFF44-20AC-452A-B44C-8CBEBE62040E}" type="pres">
      <dgm:prSet presAssocID="{02D6E540-5607-4283-BD21-B3927A351409}" presName="root" presStyleCnt="0">
        <dgm:presLayoutVars>
          <dgm:dir/>
          <dgm:resizeHandles val="exact"/>
        </dgm:presLayoutVars>
      </dgm:prSet>
      <dgm:spPr/>
    </dgm:pt>
    <dgm:pt modelId="{5FD14ACF-6B8E-4FE8-A412-948039976B41}" type="pres">
      <dgm:prSet presAssocID="{397ADBAA-DFEA-4035-A755-5CD8AB708548}" presName="compNode" presStyleCnt="0"/>
      <dgm:spPr/>
    </dgm:pt>
    <dgm:pt modelId="{C425E20F-14DE-4968-86CA-54ED8B79BB76}" type="pres">
      <dgm:prSet presAssocID="{397ADBAA-DFEA-4035-A755-5CD8AB708548}" presName="bgRect" presStyleLbl="bgShp" presStyleIdx="0" presStyleCnt="3"/>
      <dgm:spPr/>
    </dgm:pt>
    <dgm:pt modelId="{51654D71-22E4-4EF5-807E-6F0F49834CFF}" type="pres">
      <dgm:prSet presAssocID="{397ADBAA-DFEA-4035-A755-5CD8AB7085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B7B8500F-E694-42D3-87D5-73FB599D739F}" type="pres">
      <dgm:prSet presAssocID="{397ADBAA-DFEA-4035-A755-5CD8AB708548}" presName="spaceRect" presStyleCnt="0"/>
      <dgm:spPr/>
    </dgm:pt>
    <dgm:pt modelId="{38AB05E5-44C6-4C9A-A6FE-7C1EC8ED0C93}" type="pres">
      <dgm:prSet presAssocID="{397ADBAA-DFEA-4035-A755-5CD8AB708548}" presName="parTx" presStyleLbl="revTx" presStyleIdx="0" presStyleCnt="3">
        <dgm:presLayoutVars>
          <dgm:chMax val="0"/>
          <dgm:chPref val="0"/>
        </dgm:presLayoutVars>
      </dgm:prSet>
      <dgm:spPr/>
    </dgm:pt>
    <dgm:pt modelId="{E7CFC863-C1CF-4448-95C3-28791DC195F9}" type="pres">
      <dgm:prSet presAssocID="{E74A7705-761F-4CE8-8B50-0EA7E6B06A2D}" presName="sibTrans" presStyleCnt="0"/>
      <dgm:spPr/>
    </dgm:pt>
    <dgm:pt modelId="{9A8BBECA-FDDE-4AE2-AFBD-C6D064899B91}" type="pres">
      <dgm:prSet presAssocID="{49EB060A-40D5-4A5F-8158-FE0C818638D5}" presName="compNode" presStyleCnt="0"/>
      <dgm:spPr/>
    </dgm:pt>
    <dgm:pt modelId="{FDB9FF1D-EE9C-4492-A16B-3205D589DD14}" type="pres">
      <dgm:prSet presAssocID="{49EB060A-40D5-4A5F-8158-FE0C818638D5}" presName="bgRect" presStyleLbl="bgShp" presStyleIdx="1" presStyleCnt="3"/>
      <dgm:spPr/>
    </dgm:pt>
    <dgm:pt modelId="{72063601-A246-451C-9C75-A3E8A9DB892B}" type="pres">
      <dgm:prSet presAssocID="{49EB060A-40D5-4A5F-8158-FE0C818638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3C9C8C5-ACDB-4486-BEAA-C7994EF8F3A8}" type="pres">
      <dgm:prSet presAssocID="{49EB060A-40D5-4A5F-8158-FE0C818638D5}" presName="spaceRect" presStyleCnt="0"/>
      <dgm:spPr/>
    </dgm:pt>
    <dgm:pt modelId="{A3A10F12-E9A8-4334-80DA-A72B05C85187}" type="pres">
      <dgm:prSet presAssocID="{49EB060A-40D5-4A5F-8158-FE0C818638D5}" presName="parTx" presStyleLbl="revTx" presStyleIdx="1" presStyleCnt="3">
        <dgm:presLayoutVars>
          <dgm:chMax val="0"/>
          <dgm:chPref val="0"/>
        </dgm:presLayoutVars>
      </dgm:prSet>
      <dgm:spPr/>
    </dgm:pt>
    <dgm:pt modelId="{2596C961-AB93-3547-9576-54728FA07C44}" type="pres">
      <dgm:prSet presAssocID="{2D3B2333-3C67-4D72-AC4A-834E3A490475}" presName="sibTrans" presStyleCnt="0"/>
      <dgm:spPr/>
    </dgm:pt>
    <dgm:pt modelId="{E61FD23A-1E9C-44D3-BEB6-8850ADB74B6D}" type="pres">
      <dgm:prSet presAssocID="{37123692-9B69-446C-93D8-0FE00F05EBB4}" presName="compNode" presStyleCnt="0"/>
      <dgm:spPr/>
    </dgm:pt>
    <dgm:pt modelId="{E8638E7C-C8D0-458F-9669-4A66145CC5E9}" type="pres">
      <dgm:prSet presAssocID="{37123692-9B69-446C-93D8-0FE00F05EBB4}" presName="bgRect" presStyleLbl="bgShp" presStyleIdx="2" presStyleCnt="3" custLinFactY="38362" custLinFactNeighborX="-1087" custLinFactNeighborY="100000"/>
      <dgm:spPr/>
    </dgm:pt>
    <dgm:pt modelId="{963C462B-02F0-46E4-A496-C95CEA41FBF5}" type="pres">
      <dgm:prSet presAssocID="{37123692-9B69-446C-93D8-0FE00F05EB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C3C303-2CC5-41F1-9440-5E7B1E4F3214}" type="pres">
      <dgm:prSet presAssocID="{37123692-9B69-446C-93D8-0FE00F05EBB4}" presName="spaceRect" presStyleCnt="0"/>
      <dgm:spPr/>
    </dgm:pt>
    <dgm:pt modelId="{6AB422D2-A85E-4EF7-A2F2-3F3B33748EEB}" type="pres">
      <dgm:prSet presAssocID="{37123692-9B69-446C-93D8-0FE00F05EB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3F3539-ADA9-4E97-86DC-330CDE17BD37}" srcId="{02D6E540-5607-4283-BD21-B3927A351409}" destId="{49EB060A-40D5-4A5F-8158-FE0C818638D5}" srcOrd="1" destOrd="0" parTransId="{CAD2D634-9251-49C3-B9A6-2E0A18A5374F}" sibTransId="{2D3B2333-3C67-4D72-AC4A-834E3A490475}"/>
    <dgm:cxn modelId="{E071AD3C-D790-FB4A-82C1-FDD35854B244}" type="presOf" srcId="{49EB060A-40D5-4A5F-8158-FE0C818638D5}" destId="{A3A10F12-E9A8-4334-80DA-A72B05C85187}" srcOrd="0" destOrd="0" presId="urn:microsoft.com/office/officeart/2018/2/layout/IconVerticalSolidList"/>
    <dgm:cxn modelId="{2702CE76-5B83-7C45-AD0A-838DCFAE4A6E}" type="presOf" srcId="{37123692-9B69-446C-93D8-0FE00F05EBB4}" destId="{6AB422D2-A85E-4EF7-A2F2-3F3B33748EEB}" srcOrd="0" destOrd="0" presId="urn:microsoft.com/office/officeart/2018/2/layout/IconVerticalSolidList"/>
    <dgm:cxn modelId="{7F1D0E90-86CC-4070-B185-F2A789895145}" srcId="{02D6E540-5607-4283-BD21-B3927A351409}" destId="{37123692-9B69-446C-93D8-0FE00F05EBB4}" srcOrd="2" destOrd="0" parTransId="{B519B50C-2364-406F-98E2-9058397088B8}" sibTransId="{4CBA8EC4-0F0F-4775-9DBF-E65F93BF609B}"/>
    <dgm:cxn modelId="{D32DC0A8-3A19-4DF1-95F6-47FA81233727}" srcId="{02D6E540-5607-4283-BD21-B3927A351409}" destId="{397ADBAA-DFEA-4035-A755-5CD8AB708548}" srcOrd="0" destOrd="0" parTransId="{E40C4C3A-A14B-48AD-9BFC-814DCE6FB972}" sibTransId="{E74A7705-761F-4CE8-8B50-0EA7E6B06A2D}"/>
    <dgm:cxn modelId="{83F679E1-1579-AB4A-9E02-9F1D72CB087D}" type="presOf" srcId="{02D6E540-5607-4283-BD21-B3927A351409}" destId="{2C6EFF44-20AC-452A-B44C-8CBEBE62040E}" srcOrd="0" destOrd="0" presId="urn:microsoft.com/office/officeart/2018/2/layout/IconVerticalSolidList"/>
    <dgm:cxn modelId="{C69A64F2-FFF7-494E-909B-37B276657C6E}" type="presOf" srcId="{397ADBAA-DFEA-4035-A755-5CD8AB708548}" destId="{38AB05E5-44C6-4C9A-A6FE-7C1EC8ED0C93}" srcOrd="0" destOrd="0" presId="urn:microsoft.com/office/officeart/2018/2/layout/IconVerticalSolidList"/>
    <dgm:cxn modelId="{39095F6F-B1A1-214F-AF16-08877D3DCD2F}" type="presParOf" srcId="{2C6EFF44-20AC-452A-B44C-8CBEBE62040E}" destId="{5FD14ACF-6B8E-4FE8-A412-948039976B41}" srcOrd="0" destOrd="0" presId="urn:microsoft.com/office/officeart/2018/2/layout/IconVerticalSolidList"/>
    <dgm:cxn modelId="{651855EF-53AD-ED41-AC12-07FF2BE70E4F}" type="presParOf" srcId="{5FD14ACF-6B8E-4FE8-A412-948039976B41}" destId="{C425E20F-14DE-4968-86CA-54ED8B79BB76}" srcOrd="0" destOrd="0" presId="urn:microsoft.com/office/officeart/2018/2/layout/IconVerticalSolidList"/>
    <dgm:cxn modelId="{27474FE6-9647-5A45-9BDC-3809AD7229B0}" type="presParOf" srcId="{5FD14ACF-6B8E-4FE8-A412-948039976B41}" destId="{51654D71-22E4-4EF5-807E-6F0F49834CFF}" srcOrd="1" destOrd="0" presId="urn:microsoft.com/office/officeart/2018/2/layout/IconVerticalSolidList"/>
    <dgm:cxn modelId="{03C5372D-2531-6948-9DF2-B5F1B1820280}" type="presParOf" srcId="{5FD14ACF-6B8E-4FE8-A412-948039976B41}" destId="{B7B8500F-E694-42D3-87D5-73FB599D739F}" srcOrd="2" destOrd="0" presId="urn:microsoft.com/office/officeart/2018/2/layout/IconVerticalSolidList"/>
    <dgm:cxn modelId="{226F9442-032D-E440-AC8C-A29B0E7C2637}" type="presParOf" srcId="{5FD14ACF-6B8E-4FE8-A412-948039976B41}" destId="{38AB05E5-44C6-4C9A-A6FE-7C1EC8ED0C93}" srcOrd="3" destOrd="0" presId="urn:microsoft.com/office/officeart/2018/2/layout/IconVerticalSolidList"/>
    <dgm:cxn modelId="{02020751-E762-654E-8A2E-C5EC127CBDE7}" type="presParOf" srcId="{2C6EFF44-20AC-452A-B44C-8CBEBE62040E}" destId="{E7CFC863-C1CF-4448-95C3-28791DC195F9}" srcOrd="1" destOrd="0" presId="urn:microsoft.com/office/officeart/2018/2/layout/IconVerticalSolidList"/>
    <dgm:cxn modelId="{F5448337-2422-4C45-9987-C1704500660A}" type="presParOf" srcId="{2C6EFF44-20AC-452A-B44C-8CBEBE62040E}" destId="{9A8BBECA-FDDE-4AE2-AFBD-C6D064899B91}" srcOrd="2" destOrd="0" presId="urn:microsoft.com/office/officeart/2018/2/layout/IconVerticalSolidList"/>
    <dgm:cxn modelId="{C76A25D5-074C-934C-9CBD-347FFB1709A1}" type="presParOf" srcId="{9A8BBECA-FDDE-4AE2-AFBD-C6D064899B91}" destId="{FDB9FF1D-EE9C-4492-A16B-3205D589DD14}" srcOrd="0" destOrd="0" presId="urn:microsoft.com/office/officeart/2018/2/layout/IconVerticalSolidList"/>
    <dgm:cxn modelId="{86CA0158-8E52-6549-ADFA-68553BF27531}" type="presParOf" srcId="{9A8BBECA-FDDE-4AE2-AFBD-C6D064899B91}" destId="{72063601-A246-451C-9C75-A3E8A9DB892B}" srcOrd="1" destOrd="0" presId="urn:microsoft.com/office/officeart/2018/2/layout/IconVerticalSolidList"/>
    <dgm:cxn modelId="{E98F7B59-A11D-9E43-B4CB-3053AA86F8E7}" type="presParOf" srcId="{9A8BBECA-FDDE-4AE2-AFBD-C6D064899B91}" destId="{43C9C8C5-ACDB-4486-BEAA-C7994EF8F3A8}" srcOrd="2" destOrd="0" presId="urn:microsoft.com/office/officeart/2018/2/layout/IconVerticalSolidList"/>
    <dgm:cxn modelId="{2E895527-7CCE-814D-8018-B377DF1117AA}" type="presParOf" srcId="{9A8BBECA-FDDE-4AE2-AFBD-C6D064899B91}" destId="{A3A10F12-E9A8-4334-80DA-A72B05C85187}" srcOrd="3" destOrd="0" presId="urn:microsoft.com/office/officeart/2018/2/layout/IconVerticalSolidList"/>
    <dgm:cxn modelId="{F2FC5B8B-7950-0D4C-9846-6C3CF779A84E}" type="presParOf" srcId="{2C6EFF44-20AC-452A-B44C-8CBEBE62040E}" destId="{2596C961-AB93-3547-9576-54728FA07C44}" srcOrd="3" destOrd="0" presId="urn:microsoft.com/office/officeart/2018/2/layout/IconVerticalSolidList"/>
    <dgm:cxn modelId="{AF0FBAE0-2F7F-9040-963F-60C14B4840BC}" type="presParOf" srcId="{2C6EFF44-20AC-452A-B44C-8CBEBE62040E}" destId="{E61FD23A-1E9C-44D3-BEB6-8850ADB74B6D}" srcOrd="4" destOrd="0" presId="urn:microsoft.com/office/officeart/2018/2/layout/IconVerticalSolidList"/>
    <dgm:cxn modelId="{BD81CAE6-4762-4F4A-9112-F1F756896297}" type="presParOf" srcId="{E61FD23A-1E9C-44D3-BEB6-8850ADB74B6D}" destId="{E8638E7C-C8D0-458F-9669-4A66145CC5E9}" srcOrd="0" destOrd="0" presId="urn:microsoft.com/office/officeart/2018/2/layout/IconVerticalSolidList"/>
    <dgm:cxn modelId="{61751360-D7F7-7047-B10B-DC4C7284771D}" type="presParOf" srcId="{E61FD23A-1E9C-44D3-BEB6-8850ADB74B6D}" destId="{963C462B-02F0-46E4-A496-C95CEA41FBF5}" srcOrd="1" destOrd="0" presId="urn:microsoft.com/office/officeart/2018/2/layout/IconVerticalSolidList"/>
    <dgm:cxn modelId="{85AAC349-DAB0-0B4D-8A85-FA85828C0812}" type="presParOf" srcId="{E61FD23A-1E9C-44D3-BEB6-8850ADB74B6D}" destId="{B6C3C303-2CC5-41F1-9440-5E7B1E4F3214}" srcOrd="2" destOrd="0" presId="urn:microsoft.com/office/officeart/2018/2/layout/IconVerticalSolidList"/>
    <dgm:cxn modelId="{2F286819-5F79-8D4E-B9D1-DFCD0595F350}" type="presParOf" srcId="{E61FD23A-1E9C-44D3-BEB6-8850ADB74B6D}" destId="{6AB422D2-A85E-4EF7-A2F2-3F3B3374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64D42A-BB55-DC42-BC03-FF6AD7FF6873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</dgm:pt>
    <dgm:pt modelId="{8A68AC1A-BF97-2546-B6F9-0FA3CC463839}">
      <dgm:prSet phldrT="[Text]" custT="1"/>
      <dgm:spPr>
        <a:solidFill>
          <a:schemeClr val="tx2"/>
        </a:solidFill>
      </dgm:spPr>
      <dgm:t>
        <a:bodyPr/>
        <a:lstStyle/>
        <a:p>
          <a:endParaRPr lang="en-US" sz="3200" dirty="0"/>
        </a:p>
        <a:p>
          <a:r>
            <a:rPr lang="en-US" sz="2800" dirty="0"/>
            <a:t>ACI = 3.08</a:t>
          </a:r>
        </a:p>
      </dgm:t>
    </dgm:pt>
    <dgm:pt modelId="{95AB44AF-0783-5D4A-9D75-B107D44BD0F0}" type="parTrans" cxnId="{91E84ADC-0397-1440-9CE3-A2D82CA70C1F}">
      <dgm:prSet/>
      <dgm:spPr/>
      <dgm:t>
        <a:bodyPr/>
        <a:lstStyle/>
        <a:p>
          <a:endParaRPr lang="en-US"/>
        </a:p>
      </dgm:t>
    </dgm:pt>
    <dgm:pt modelId="{AD5FF53C-B466-3B4B-B43E-18EABA80F841}" type="sibTrans" cxnId="{91E84ADC-0397-1440-9CE3-A2D82CA70C1F}">
      <dgm:prSet/>
      <dgm:spPr/>
      <dgm:t>
        <a:bodyPr/>
        <a:lstStyle/>
        <a:p>
          <a:endParaRPr lang="en-US"/>
        </a:p>
      </dgm:t>
    </dgm:pt>
    <dgm:pt modelId="{31D871CE-3F29-CD4F-B22E-264B4E1E3CC5}">
      <dgm:prSet phldrT="[Text]" custT="1"/>
      <dgm:spPr>
        <a:solidFill>
          <a:schemeClr val="tx2"/>
        </a:solidFill>
      </dgm:spPr>
      <dgm:t>
        <a:bodyPr/>
        <a:lstStyle/>
        <a:p>
          <a:endParaRPr lang="en-US" sz="3200" dirty="0"/>
        </a:p>
        <a:p>
          <a:r>
            <a:rPr lang="en-US" sz="2800" dirty="0"/>
            <a:t>ACI = 1.97</a:t>
          </a:r>
        </a:p>
      </dgm:t>
    </dgm:pt>
    <dgm:pt modelId="{19F5C42E-AF6D-4449-9328-C1C55B9E2A22}" type="parTrans" cxnId="{96E6AB26-C345-6543-B13F-AE44D5772154}">
      <dgm:prSet/>
      <dgm:spPr/>
      <dgm:t>
        <a:bodyPr/>
        <a:lstStyle/>
        <a:p>
          <a:endParaRPr lang="en-US"/>
        </a:p>
      </dgm:t>
    </dgm:pt>
    <dgm:pt modelId="{C7611EC4-BECB-E944-B3FD-8E3189CB7A35}" type="sibTrans" cxnId="{96E6AB26-C345-6543-B13F-AE44D5772154}">
      <dgm:prSet/>
      <dgm:spPr/>
      <dgm:t>
        <a:bodyPr/>
        <a:lstStyle/>
        <a:p>
          <a:endParaRPr lang="en-US"/>
        </a:p>
      </dgm:t>
    </dgm:pt>
    <dgm:pt modelId="{DB6F1F0D-80AC-7C47-BDFC-90218B9BC225}" type="pres">
      <dgm:prSet presAssocID="{CC64D42A-BB55-DC42-BC03-FF6AD7FF6873}" presName="Name0" presStyleCnt="0">
        <dgm:presLayoutVars>
          <dgm:dir/>
          <dgm:resizeHandles val="exact"/>
        </dgm:presLayoutVars>
      </dgm:prSet>
      <dgm:spPr/>
    </dgm:pt>
    <dgm:pt modelId="{BD5306A4-5634-6F48-95A0-BEE30DF905C8}" type="pres">
      <dgm:prSet presAssocID="{CC64D42A-BB55-DC42-BC03-FF6AD7FF6873}" presName="fgShape" presStyleLbl="fgShp" presStyleIdx="0" presStyleCnt="1" custScaleY="150138" custLinFactNeighborX="148" custLinFactNeighborY="8264"/>
      <dgm:spPr>
        <a:prstGeom prst="rightArrow">
          <a:avLst/>
        </a:prstGeom>
      </dgm:spPr>
    </dgm:pt>
    <dgm:pt modelId="{D8DE4030-8779-9443-8B28-6BDF1036CD35}" type="pres">
      <dgm:prSet presAssocID="{CC64D42A-BB55-DC42-BC03-FF6AD7FF6873}" presName="linComp" presStyleCnt="0"/>
      <dgm:spPr/>
    </dgm:pt>
    <dgm:pt modelId="{FFCA41D6-8C87-2A4F-A2C8-B0AD6B11593B}" type="pres">
      <dgm:prSet presAssocID="{8A68AC1A-BF97-2546-B6F9-0FA3CC463839}" presName="compNode" presStyleCnt="0"/>
      <dgm:spPr/>
    </dgm:pt>
    <dgm:pt modelId="{C84F9BB0-4433-6647-ACB5-1526057F3B3A}" type="pres">
      <dgm:prSet presAssocID="{8A68AC1A-BF97-2546-B6F9-0FA3CC463839}" presName="bkgdShape" presStyleLbl="node1" presStyleIdx="0" presStyleCnt="2" custLinFactNeighborX="1364"/>
      <dgm:spPr/>
    </dgm:pt>
    <dgm:pt modelId="{C9845F32-ECF2-4442-B04C-B5E50FDC14ED}" type="pres">
      <dgm:prSet presAssocID="{8A68AC1A-BF97-2546-B6F9-0FA3CC463839}" presName="nodeTx" presStyleLbl="node1" presStyleIdx="0" presStyleCnt="2">
        <dgm:presLayoutVars>
          <dgm:bulletEnabled val="1"/>
        </dgm:presLayoutVars>
      </dgm:prSet>
      <dgm:spPr/>
    </dgm:pt>
    <dgm:pt modelId="{0F49A81A-8F79-EB47-8322-E597D5ED3562}" type="pres">
      <dgm:prSet presAssocID="{8A68AC1A-BF97-2546-B6F9-0FA3CC463839}" presName="invisiNode" presStyleLbl="node1" presStyleIdx="0" presStyleCnt="2"/>
      <dgm:spPr/>
    </dgm:pt>
    <dgm:pt modelId="{4B152CA1-BA5E-5D47-AEF5-F9D4D01A7A90}" type="pres">
      <dgm:prSet presAssocID="{8A68AC1A-BF97-2546-B6F9-0FA3CC463839}" presName="imagNode" presStyleLbl="fgImgPlace1" presStyleIdx="0" presStyleCnt="2"/>
      <dgm:spPr>
        <a:prstGeom prst="roundRect">
          <a:avLst/>
        </a:prstGeom>
      </dgm:spPr>
    </dgm:pt>
    <dgm:pt modelId="{99082CD1-33AA-6549-A024-B8F9766974B5}" type="pres">
      <dgm:prSet presAssocID="{AD5FF53C-B466-3B4B-B43E-18EABA80F841}" presName="sibTrans" presStyleLbl="sibTrans2D1" presStyleIdx="0" presStyleCnt="0"/>
      <dgm:spPr/>
    </dgm:pt>
    <dgm:pt modelId="{DCF90D46-DFC2-764D-9241-5B136FDE1ED0}" type="pres">
      <dgm:prSet presAssocID="{31D871CE-3F29-CD4F-B22E-264B4E1E3CC5}" presName="compNode" presStyleCnt="0"/>
      <dgm:spPr/>
    </dgm:pt>
    <dgm:pt modelId="{3C989293-F743-7743-97F9-B9C23710391E}" type="pres">
      <dgm:prSet presAssocID="{31D871CE-3F29-CD4F-B22E-264B4E1E3CC5}" presName="bkgdShape" presStyleLbl="node1" presStyleIdx="1" presStyleCnt="2" custLinFactNeighborX="33992" custLinFactNeighborY="11801"/>
      <dgm:spPr/>
    </dgm:pt>
    <dgm:pt modelId="{1736D847-B24F-E24F-A585-D78B642E3E44}" type="pres">
      <dgm:prSet presAssocID="{31D871CE-3F29-CD4F-B22E-264B4E1E3CC5}" presName="nodeTx" presStyleLbl="node1" presStyleIdx="1" presStyleCnt="2">
        <dgm:presLayoutVars>
          <dgm:bulletEnabled val="1"/>
        </dgm:presLayoutVars>
      </dgm:prSet>
      <dgm:spPr/>
    </dgm:pt>
    <dgm:pt modelId="{A170EF56-E549-5146-A42D-0C091C0F12DD}" type="pres">
      <dgm:prSet presAssocID="{31D871CE-3F29-CD4F-B22E-264B4E1E3CC5}" presName="invisiNode" presStyleLbl="node1" presStyleIdx="1" presStyleCnt="2"/>
      <dgm:spPr/>
    </dgm:pt>
    <dgm:pt modelId="{EE952DA3-44AB-7F4E-8693-F8ACC4660937}" type="pres">
      <dgm:prSet presAssocID="{31D871CE-3F29-CD4F-B22E-264B4E1E3CC5}" presName="imagNode" presStyleLbl="fgImgPlace1" presStyleIdx="1" presStyleCnt="2"/>
      <dgm:spPr/>
    </dgm:pt>
  </dgm:ptLst>
  <dgm:cxnLst>
    <dgm:cxn modelId="{96E6AB26-C345-6543-B13F-AE44D5772154}" srcId="{CC64D42A-BB55-DC42-BC03-FF6AD7FF6873}" destId="{31D871CE-3F29-CD4F-B22E-264B4E1E3CC5}" srcOrd="1" destOrd="0" parTransId="{19F5C42E-AF6D-4449-9328-C1C55B9E2A22}" sibTransId="{C7611EC4-BECB-E944-B3FD-8E3189CB7A35}"/>
    <dgm:cxn modelId="{8CA74A43-8024-5C42-93CE-0EFD8016D35B}" type="presOf" srcId="{31D871CE-3F29-CD4F-B22E-264B4E1E3CC5}" destId="{1736D847-B24F-E24F-A585-D78B642E3E44}" srcOrd="1" destOrd="0" presId="urn:microsoft.com/office/officeart/2005/8/layout/hList7"/>
    <dgm:cxn modelId="{59E9A445-7F83-554A-B1C1-2CD5816F0049}" type="presOf" srcId="{8A68AC1A-BF97-2546-B6F9-0FA3CC463839}" destId="{C9845F32-ECF2-4442-B04C-B5E50FDC14ED}" srcOrd="1" destOrd="0" presId="urn:microsoft.com/office/officeart/2005/8/layout/hList7"/>
    <dgm:cxn modelId="{73797F50-820A-FF49-BA97-5AED51E2B626}" type="presOf" srcId="{CC64D42A-BB55-DC42-BC03-FF6AD7FF6873}" destId="{DB6F1F0D-80AC-7C47-BDFC-90218B9BC225}" srcOrd="0" destOrd="0" presId="urn:microsoft.com/office/officeart/2005/8/layout/hList7"/>
    <dgm:cxn modelId="{116D2352-3C68-184C-BA9A-72F498E0C776}" type="presOf" srcId="{31D871CE-3F29-CD4F-B22E-264B4E1E3CC5}" destId="{3C989293-F743-7743-97F9-B9C23710391E}" srcOrd="0" destOrd="0" presId="urn:microsoft.com/office/officeart/2005/8/layout/hList7"/>
    <dgm:cxn modelId="{9D3EB056-DC6C-DD42-9CED-72A852D90F81}" type="presOf" srcId="{8A68AC1A-BF97-2546-B6F9-0FA3CC463839}" destId="{C84F9BB0-4433-6647-ACB5-1526057F3B3A}" srcOrd="0" destOrd="0" presId="urn:microsoft.com/office/officeart/2005/8/layout/hList7"/>
    <dgm:cxn modelId="{91E84ADC-0397-1440-9CE3-A2D82CA70C1F}" srcId="{CC64D42A-BB55-DC42-BC03-FF6AD7FF6873}" destId="{8A68AC1A-BF97-2546-B6F9-0FA3CC463839}" srcOrd="0" destOrd="0" parTransId="{95AB44AF-0783-5D4A-9D75-B107D44BD0F0}" sibTransId="{AD5FF53C-B466-3B4B-B43E-18EABA80F841}"/>
    <dgm:cxn modelId="{447AF3F7-AACB-334C-8EDD-5E4D10D85FED}" type="presOf" srcId="{AD5FF53C-B466-3B4B-B43E-18EABA80F841}" destId="{99082CD1-33AA-6549-A024-B8F9766974B5}" srcOrd="0" destOrd="0" presId="urn:microsoft.com/office/officeart/2005/8/layout/hList7"/>
    <dgm:cxn modelId="{BEB6F12F-3B1B-674B-8BE8-81BA041F58E5}" type="presParOf" srcId="{DB6F1F0D-80AC-7C47-BDFC-90218B9BC225}" destId="{BD5306A4-5634-6F48-95A0-BEE30DF905C8}" srcOrd="0" destOrd="0" presId="urn:microsoft.com/office/officeart/2005/8/layout/hList7"/>
    <dgm:cxn modelId="{56373407-8F91-A249-9FA7-7F0723653737}" type="presParOf" srcId="{DB6F1F0D-80AC-7C47-BDFC-90218B9BC225}" destId="{D8DE4030-8779-9443-8B28-6BDF1036CD35}" srcOrd="1" destOrd="0" presId="urn:microsoft.com/office/officeart/2005/8/layout/hList7"/>
    <dgm:cxn modelId="{33458C5B-E2FA-3E4C-9AB8-448D09A5838E}" type="presParOf" srcId="{D8DE4030-8779-9443-8B28-6BDF1036CD35}" destId="{FFCA41D6-8C87-2A4F-A2C8-B0AD6B11593B}" srcOrd="0" destOrd="0" presId="urn:microsoft.com/office/officeart/2005/8/layout/hList7"/>
    <dgm:cxn modelId="{6ABBA906-BF2C-894B-B6F9-65DCC77CFC5E}" type="presParOf" srcId="{FFCA41D6-8C87-2A4F-A2C8-B0AD6B11593B}" destId="{C84F9BB0-4433-6647-ACB5-1526057F3B3A}" srcOrd="0" destOrd="0" presId="urn:microsoft.com/office/officeart/2005/8/layout/hList7"/>
    <dgm:cxn modelId="{FE06D1E4-DDE9-AF43-A9BC-C82FB9F409E2}" type="presParOf" srcId="{FFCA41D6-8C87-2A4F-A2C8-B0AD6B11593B}" destId="{C9845F32-ECF2-4442-B04C-B5E50FDC14ED}" srcOrd="1" destOrd="0" presId="urn:microsoft.com/office/officeart/2005/8/layout/hList7"/>
    <dgm:cxn modelId="{61854AB3-0CE6-9C47-9736-7231FE95031F}" type="presParOf" srcId="{FFCA41D6-8C87-2A4F-A2C8-B0AD6B11593B}" destId="{0F49A81A-8F79-EB47-8322-E597D5ED3562}" srcOrd="2" destOrd="0" presId="urn:microsoft.com/office/officeart/2005/8/layout/hList7"/>
    <dgm:cxn modelId="{47717A37-7726-3842-AFFF-9296476C5664}" type="presParOf" srcId="{FFCA41D6-8C87-2A4F-A2C8-B0AD6B11593B}" destId="{4B152CA1-BA5E-5D47-AEF5-F9D4D01A7A90}" srcOrd="3" destOrd="0" presId="urn:microsoft.com/office/officeart/2005/8/layout/hList7"/>
    <dgm:cxn modelId="{E82E60D1-CDB2-2349-9B57-8FB8252B374C}" type="presParOf" srcId="{D8DE4030-8779-9443-8B28-6BDF1036CD35}" destId="{99082CD1-33AA-6549-A024-B8F9766974B5}" srcOrd="1" destOrd="0" presId="urn:microsoft.com/office/officeart/2005/8/layout/hList7"/>
    <dgm:cxn modelId="{EAC034D9-5C60-C740-A525-F88A25E676B7}" type="presParOf" srcId="{D8DE4030-8779-9443-8B28-6BDF1036CD35}" destId="{DCF90D46-DFC2-764D-9241-5B136FDE1ED0}" srcOrd="2" destOrd="0" presId="urn:microsoft.com/office/officeart/2005/8/layout/hList7"/>
    <dgm:cxn modelId="{0FC63871-EB89-994B-B0BC-ACB49DE97BE6}" type="presParOf" srcId="{DCF90D46-DFC2-764D-9241-5B136FDE1ED0}" destId="{3C989293-F743-7743-97F9-B9C23710391E}" srcOrd="0" destOrd="0" presId="urn:microsoft.com/office/officeart/2005/8/layout/hList7"/>
    <dgm:cxn modelId="{D81E51F3-1AA0-AE41-AF0A-7A45E962658C}" type="presParOf" srcId="{DCF90D46-DFC2-764D-9241-5B136FDE1ED0}" destId="{1736D847-B24F-E24F-A585-D78B642E3E44}" srcOrd="1" destOrd="0" presId="urn:microsoft.com/office/officeart/2005/8/layout/hList7"/>
    <dgm:cxn modelId="{0034AEE3-A6F7-5C47-82F0-C7C6FA3E8AD1}" type="presParOf" srcId="{DCF90D46-DFC2-764D-9241-5B136FDE1ED0}" destId="{A170EF56-E549-5146-A42D-0C091C0F12DD}" srcOrd="2" destOrd="0" presId="urn:microsoft.com/office/officeart/2005/8/layout/hList7"/>
    <dgm:cxn modelId="{2A500267-ACDB-FA4C-B376-4267A1EB1587}" type="presParOf" srcId="{DCF90D46-DFC2-764D-9241-5B136FDE1ED0}" destId="{EE952DA3-44AB-7F4E-8693-F8ACC46609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64D42A-BB55-DC42-BC03-FF6AD7FF6873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</dgm:pt>
    <dgm:pt modelId="{8A68AC1A-BF97-2546-B6F9-0FA3CC463839}">
      <dgm:prSet phldrT="[Text]" custT="1"/>
      <dgm:spPr>
        <a:solidFill>
          <a:schemeClr val="tx2"/>
        </a:solidFill>
      </dgm:spPr>
      <dgm:t>
        <a:bodyPr/>
        <a:lstStyle/>
        <a:p>
          <a:endParaRPr lang="en-US" sz="3200" dirty="0"/>
        </a:p>
        <a:p>
          <a:r>
            <a:rPr lang="en-US" sz="2800" dirty="0"/>
            <a:t>PCI = 0.06</a:t>
          </a:r>
        </a:p>
      </dgm:t>
    </dgm:pt>
    <dgm:pt modelId="{95AB44AF-0783-5D4A-9D75-B107D44BD0F0}" type="parTrans" cxnId="{91E84ADC-0397-1440-9CE3-A2D82CA70C1F}">
      <dgm:prSet/>
      <dgm:spPr/>
      <dgm:t>
        <a:bodyPr/>
        <a:lstStyle/>
        <a:p>
          <a:endParaRPr lang="en-US"/>
        </a:p>
      </dgm:t>
    </dgm:pt>
    <dgm:pt modelId="{AD5FF53C-B466-3B4B-B43E-18EABA80F841}" type="sibTrans" cxnId="{91E84ADC-0397-1440-9CE3-A2D82CA70C1F}">
      <dgm:prSet/>
      <dgm:spPr/>
      <dgm:t>
        <a:bodyPr/>
        <a:lstStyle/>
        <a:p>
          <a:endParaRPr lang="en-US"/>
        </a:p>
      </dgm:t>
    </dgm:pt>
    <dgm:pt modelId="{31D871CE-3F29-CD4F-B22E-264B4E1E3CC5}">
      <dgm:prSet phldrT="[Text]" custT="1"/>
      <dgm:spPr>
        <a:solidFill>
          <a:schemeClr val="tx2"/>
        </a:solidFill>
      </dgm:spPr>
      <dgm:t>
        <a:bodyPr/>
        <a:lstStyle/>
        <a:p>
          <a:endParaRPr lang="en-US" sz="3200" dirty="0"/>
        </a:p>
        <a:p>
          <a:r>
            <a:rPr lang="en-US" sz="2800" dirty="0"/>
            <a:t>PCI = 0.59</a:t>
          </a:r>
        </a:p>
      </dgm:t>
    </dgm:pt>
    <dgm:pt modelId="{19F5C42E-AF6D-4449-9328-C1C55B9E2A22}" type="parTrans" cxnId="{96E6AB26-C345-6543-B13F-AE44D5772154}">
      <dgm:prSet/>
      <dgm:spPr/>
      <dgm:t>
        <a:bodyPr/>
        <a:lstStyle/>
        <a:p>
          <a:endParaRPr lang="en-US"/>
        </a:p>
      </dgm:t>
    </dgm:pt>
    <dgm:pt modelId="{C7611EC4-BECB-E944-B3FD-8E3189CB7A35}" type="sibTrans" cxnId="{96E6AB26-C345-6543-B13F-AE44D5772154}">
      <dgm:prSet/>
      <dgm:spPr/>
      <dgm:t>
        <a:bodyPr/>
        <a:lstStyle/>
        <a:p>
          <a:endParaRPr lang="en-US"/>
        </a:p>
      </dgm:t>
    </dgm:pt>
    <dgm:pt modelId="{DB6F1F0D-80AC-7C47-BDFC-90218B9BC225}" type="pres">
      <dgm:prSet presAssocID="{CC64D42A-BB55-DC42-BC03-FF6AD7FF6873}" presName="Name0" presStyleCnt="0">
        <dgm:presLayoutVars>
          <dgm:dir/>
          <dgm:resizeHandles val="exact"/>
        </dgm:presLayoutVars>
      </dgm:prSet>
      <dgm:spPr/>
    </dgm:pt>
    <dgm:pt modelId="{BD5306A4-5634-6F48-95A0-BEE30DF905C8}" type="pres">
      <dgm:prSet presAssocID="{CC64D42A-BB55-DC42-BC03-FF6AD7FF6873}" presName="fgShape" presStyleLbl="fgShp" presStyleIdx="0" presStyleCnt="1" custScaleY="150138" custLinFactY="32160" custLinFactNeighborX="-299" custLinFactNeighborY="100000"/>
      <dgm:spPr>
        <a:prstGeom prst="rightArrow">
          <a:avLst/>
        </a:prstGeom>
      </dgm:spPr>
    </dgm:pt>
    <dgm:pt modelId="{D8DE4030-8779-9443-8B28-6BDF1036CD35}" type="pres">
      <dgm:prSet presAssocID="{CC64D42A-BB55-DC42-BC03-FF6AD7FF6873}" presName="linComp" presStyleCnt="0"/>
      <dgm:spPr/>
    </dgm:pt>
    <dgm:pt modelId="{FFCA41D6-8C87-2A4F-A2C8-B0AD6B11593B}" type="pres">
      <dgm:prSet presAssocID="{8A68AC1A-BF97-2546-B6F9-0FA3CC463839}" presName="compNode" presStyleCnt="0"/>
      <dgm:spPr/>
    </dgm:pt>
    <dgm:pt modelId="{C84F9BB0-4433-6647-ACB5-1526057F3B3A}" type="pres">
      <dgm:prSet presAssocID="{8A68AC1A-BF97-2546-B6F9-0FA3CC463839}" presName="bkgdShape" presStyleLbl="node1" presStyleIdx="0" presStyleCnt="2" custLinFactNeighborX="804" custLinFactNeighborY="-2839"/>
      <dgm:spPr/>
    </dgm:pt>
    <dgm:pt modelId="{C9845F32-ECF2-4442-B04C-B5E50FDC14ED}" type="pres">
      <dgm:prSet presAssocID="{8A68AC1A-BF97-2546-B6F9-0FA3CC463839}" presName="nodeTx" presStyleLbl="node1" presStyleIdx="0" presStyleCnt="2">
        <dgm:presLayoutVars>
          <dgm:bulletEnabled val="1"/>
        </dgm:presLayoutVars>
      </dgm:prSet>
      <dgm:spPr/>
    </dgm:pt>
    <dgm:pt modelId="{0F49A81A-8F79-EB47-8322-E597D5ED3562}" type="pres">
      <dgm:prSet presAssocID="{8A68AC1A-BF97-2546-B6F9-0FA3CC463839}" presName="invisiNode" presStyleLbl="node1" presStyleIdx="0" presStyleCnt="2"/>
      <dgm:spPr/>
    </dgm:pt>
    <dgm:pt modelId="{4B152CA1-BA5E-5D47-AEF5-F9D4D01A7A90}" type="pres">
      <dgm:prSet presAssocID="{8A68AC1A-BF97-2546-B6F9-0FA3CC463839}" presName="imagNode" presStyleLbl="fgImgPlace1" presStyleIdx="0" presStyleCnt="2"/>
      <dgm:spPr>
        <a:prstGeom prst="roundRect">
          <a:avLst/>
        </a:prstGeom>
      </dgm:spPr>
    </dgm:pt>
    <dgm:pt modelId="{99082CD1-33AA-6549-A024-B8F9766974B5}" type="pres">
      <dgm:prSet presAssocID="{AD5FF53C-B466-3B4B-B43E-18EABA80F841}" presName="sibTrans" presStyleLbl="sibTrans2D1" presStyleIdx="0" presStyleCnt="0"/>
      <dgm:spPr/>
    </dgm:pt>
    <dgm:pt modelId="{DCF90D46-DFC2-764D-9241-5B136FDE1ED0}" type="pres">
      <dgm:prSet presAssocID="{31D871CE-3F29-CD4F-B22E-264B4E1E3CC5}" presName="compNode" presStyleCnt="0"/>
      <dgm:spPr/>
    </dgm:pt>
    <dgm:pt modelId="{3C989293-F743-7743-97F9-B9C23710391E}" type="pres">
      <dgm:prSet presAssocID="{31D871CE-3F29-CD4F-B22E-264B4E1E3CC5}" presName="bkgdShape" presStyleLbl="node1" presStyleIdx="1" presStyleCnt="2" custLinFactNeighborX="-1501" custLinFactNeighborY="-4974"/>
      <dgm:spPr/>
    </dgm:pt>
    <dgm:pt modelId="{1736D847-B24F-E24F-A585-D78B642E3E44}" type="pres">
      <dgm:prSet presAssocID="{31D871CE-3F29-CD4F-B22E-264B4E1E3CC5}" presName="nodeTx" presStyleLbl="node1" presStyleIdx="1" presStyleCnt="2">
        <dgm:presLayoutVars>
          <dgm:bulletEnabled val="1"/>
        </dgm:presLayoutVars>
      </dgm:prSet>
      <dgm:spPr/>
    </dgm:pt>
    <dgm:pt modelId="{A170EF56-E549-5146-A42D-0C091C0F12DD}" type="pres">
      <dgm:prSet presAssocID="{31D871CE-3F29-CD4F-B22E-264B4E1E3CC5}" presName="invisiNode" presStyleLbl="node1" presStyleIdx="1" presStyleCnt="2"/>
      <dgm:spPr/>
    </dgm:pt>
    <dgm:pt modelId="{EE952DA3-44AB-7F4E-8693-F8ACC4660937}" type="pres">
      <dgm:prSet presAssocID="{31D871CE-3F29-CD4F-B22E-264B4E1E3CC5}" presName="imagNode" presStyleLbl="fgImgPlace1" presStyleIdx="1" presStyleCnt="2" custScaleX="150048" custScaleY="150048" custLinFactNeighborX="-4153" custLinFactNeighborY="234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96E6AB26-C345-6543-B13F-AE44D5772154}" srcId="{CC64D42A-BB55-DC42-BC03-FF6AD7FF6873}" destId="{31D871CE-3F29-CD4F-B22E-264B4E1E3CC5}" srcOrd="1" destOrd="0" parTransId="{19F5C42E-AF6D-4449-9328-C1C55B9E2A22}" sibTransId="{C7611EC4-BECB-E944-B3FD-8E3189CB7A35}"/>
    <dgm:cxn modelId="{8CA74A43-8024-5C42-93CE-0EFD8016D35B}" type="presOf" srcId="{31D871CE-3F29-CD4F-B22E-264B4E1E3CC5}" destId="{1736D847-B24F-E24F-A585-D78B642E3E44}" srcOrd="1" destOrd="0" presId="urn:microsoft.com/office/officeart/2005/8/layout/hList7"/>
    <dgm:cxn modelId="{59E9A445-7F83-554A-B1C1-2CD5816F0049}" type="presOf" srcId="{8A68AC1A-BF97-2546-B6F9-0FA3CC463839}" destId="{C9845F32-ECF2-4442-B04C-B5E50FDC14ED}" srcOrd="1" destOrd="0" presId="urn:microsoft.com/office/officeart/2005/8/layout/hList7"/>
    <dgm:cxn modelId="{73797F50-820A-FF49-BA97-5AED51E2B626}" type="presOf" srcId="{CC64D42A-BB55-DC42-BC03-FF6AD7FF6873}" destId="{DB6F1F0D-80AC-7C47-BDFC-90218B9BC225}" srcOrd="0" destOrd="0" presId="urn:microsoft.com/office/officeart/2005/8/layout/hList7"/>
    <dgm:cxn modelId="{116D2352-3C68-184C-BA9A-72F498E0C776}" type="presOf" srcId="{31D871CE-3F29-CD4F-B22E-264B4E1E3CC5}" destId="{3C989293-F743-7743-97F9-B9C23710391E}" srcOrd="0" destOrd="0" presId="urn:microsoft.com/office/officeart/2005/8/layout/hList7"/>
    <dgm:cxn modelId="{9D3EB056-DC6C-DD42-9CED-72A852D90F81}" type="presOf" srcId="{8A68AC1A-BF97-2546-B6F9-0FA3CC463839}" destId="{C84F9BB0-4433-6647-ACB5-1526057F3B3A}" srcOrd="0" destOrd="0" presId="urn:microsoft.com/office/officeart/2005/8/layout/hList7"/>
    <dgm:cxn modelId="{91E84ADC-0397-1440-9CE3-A2D82CA70C1F}" srcId="{CC64D42A-BB55-DC42-BC03-FF6AD7FF6873}" destId="{8A68AC1A-BF97-2546-B6F9-0FA3CC463839}" srcOrd="0" destOrd="0" parTransId="{95AB44AF-0783-5D4A-9D75-B107D44BD0F0}" sibTransId="{AD5FF53C-B466-3B4B-B43E-18EABA80F841}"/>
    <dgm:cxn modelId="{447AF3F7-AACB-334C-8EDD-5E4D10D85FED}" type="presOf" srcId="{AD5FF53C-B466-3B4B-B43E-18EABA80F841}" destId="{99082CD1-33AA-6549-A024-B8F9766974B5}" srcOrd="0" destOrd="0" presId="urn:microsoft.com/office/officeart/2005/8/layout/hList7"/>
    <dgm:cxn modelId="{BEB6F12F-3B1B-674B-8BE8-81BA041F58E5}" type="presParOf" srcId="{DB6F1F0D-80AC-7C47-BDFC-90218B9BC225}" destId="{BD5306A4-5634-6F48-95A0-BEE30DF905C8}" srcOrd="0" destOrd="0" presId="urn:microsoft.com/office/officeart/2005/8/layout/hList7"/>
    <dgm:cxn modelId="{56373407-8F91-A249-9FA7-7F0723653737}" type="presParOf" srcId="{DB6F1F0D-80AC-7C47-BDFC-90218B9BC225}" destId="{D8DE4030-8779-9443-8B28-6BDF1036CD35}" srcOrd="1" destOrd="0" presId="urn:microsoft.com/office/officeart/2005/8/layout/hList7"/>
    <dgm:cxn modelId="{33458C5B-E2FA-3E4C-9AB8-448D09A5838E}" type="presParOf" srcId="{D8DE4030-8779-9443-8B28-6BDF1036CD35}" destId="{FFCA41D6-8C87-2A4F-A2C8-B0AD6B11593B}" srcOrd="0" destOrd="0" presId="urn:microsoft.com/office/officeart/2005/8/layout/hList7"/>
    <dgm:cxn modelId="{6ABBA906-BF2C-894B-B6F9-65DCC77CFC5E}" type="presParOf" srcId="{FFCA41D6-8C87-2A4F-A2C8-B0AD6B11593B}" destId="{C84F9BB0-4433-6647-ACB5-1526057F3B3A}" srcOrd="0" destOrd="0" presId="urn:microsoft.com/office/officeart/2005/8/layout/hList7"/>
    <dgm:cxn modelId="{FE06D1E4-DDE9-AF43-A9BC-C82FB9F409E2}" type="presParOf" srcId="{FFCA41D6-8C87-2A4F-A2C8-B0AD6B11593B}" destId="{C9845F32-ECF2-4442-B04C-B5E50FDC14ED}" srcOrd="1" destOrd="0" presId="urn:microsoft.com/office/officeart/2005/8/layout/hList7"/>
    <dgm:cxn modelId="{61854AB3-0CE6-9C47-9736-7231FE95031F}" type="presParOf" srcId="{FFCA41D6-8C87-2A4F-A2C8-B0AD6B11593B}" destId="{0F49A81A-8F79-EB47-8322-E597D5ED3562}" srcOrd="2" destOrd="0" presId="urn:microsoft.com/office/officeart/2005/8/layout/hList7"/>
    <dgm:cxn modelId="{47717A37-7726-3842-AFFF-9296476C5664}" type="presParOf" srcId="{FFCA41D6-8C87-2A4F-A2C8-B0AD6B11593B}" destId="{4B152CA1-BA5E-5D47-AEF5-F9D4D01A7A90}" srcOrd="3" destOrd="0" presId="urn:microsoft.com/office/officeart/2005/8/layout/hList7"/>
    <dgm:cxn modelId="{E82E60D1-CDB2-2349-9B57-8FB8252B374C}" type="presParOf" srcId="{D8DE4030-8779-9443-8B28-6BDF1036CD35}" destId="{99082CD1-33AA-6549-A024-B8F9766974B5}" srcOrd="1" destOrd="0" presId="urn:microsoft.com/office/officeart/2005/8/layout/hList7"/>
    <dgm:cxn modelId="{EAC034D9-5C60-C740-A525-F88A25E676B7}" type="presParOf" srcId="{D8DE4030-8779-9443-8B28-6BDF1036CD35}" destId="{DCF90D46-DFC2-764D-9241-5B136FDE1ED0}" srcOrd="2" destOrd="0" presId="urn:microsoft.com/office/officeart/2005/8/layout/hList7"/>
    <dgm:cxn modelId="{0FC63871-EB89-994B-B0BC-ACB49DE97BE6}" type="presParOf" srcId="{DCF90D46-DFC2-764D-9241-5B136FDE1ED0}" destId="{3C989293-F743-7743-97F9-B9C23710391E}" srcOrd="0" destOrd="0" presId="urn:microsoft.com/office/officeart/2005/8/layout/hList7"/>
    <dgm:cxn modelId="{D81E51F3-1AA0-AE41-AF0A-7A45E962658C}" type="presParOf" srcId="{DCF90D46-DFC2-764D-9241-5B136FDE1ED0}" destId="{1736D847-B24F-E24F-A585-D78B642E3E44}" srcOrd="1" destOrd="0" presId="urn:microsoft.com/office/officeart/2005/8/layout/hList7"/>
    <dgm:cxn modelId="{0034AEE3-A6F7-5C47-82F0-C7C6FA3E8AD1}" type="presParOf" srcId="{DCF90D46-DFC2-764D-9241-5B136FDE1ED0}" destId="{A170EF56-E549-5146-A42D-0C091C0F12DD}" srcOrd="2" destOrd="0" presId="urn:microsoft.com/office/officeart/2005/8/layout/hList7"/>
    <dgm:cxn modelId="{2A500267-ACDB-FA4C-B376-4267A1EB1587}" type="presParOf" srcId="{DCF90D46-DFC2-764D-9241-5B136FDE1ED0}" destId="{EE952DA3-44AB-7F4E-8693-F8ACC46609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64D42A-BB55-DC42-BC03-FF6AD7FF6873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</dgm:pt>
    <dgm:pt modelId="{8A68AC1A-BF97-2546-B6F9-0FA3CC463839}">
      <dgm:prSet phldrT="[Text]" custT="1"/>
      <dgm:spPr>
        <a:solidFill>
          <a:schemeClr val="tx2"/>
        </a:solidFill>
      </dgm:spPr>
      <dgm:t>
        <a:bodyPr/>
        <a:lstStyle/>
        <a:p>
          <a:endParaRPr lang="en-US" sz="2500" dirty="0"/>
        </a:p>
        <a:p>
          <a:endParaRPr lang="en-US" sz="2500" dirty="0"/>
        </a:p>
        <a:p>
          <a:r>
            <a:rPr lang="en-US" sz="2800" dirty="0"/>
            <a:t>ACI = 7.45</a:t>
          </a:r>
        </a:p>
      </dgm:t>
    </dgm:pt>
    <dgm:pt modelId="{95AB44AF-0783-5D4A-9D75-B107D44BD0F0}" type="parTrans" cxnId="{91E84ADC-0397-1440-9CE3-A2D82CA70C1F}">
      <dgm:prSet/>
      <dgm:spPr/>
      <dgm:t>
        <a:bodyPr/>
        <a:lstStyle/>
        <a:p>
          <a:endParaRPr lang="en-US"/>
        </a:p>
      </dgm:t>
    </dgm:pt>
    <dgm:pt modelId="{AD5FF53C-B466-3B4B-B43E-18EABA80F841}" type="sibTrans" cxnId="{91E84ADC-0397-1440-9CE3-A2D82CA70C1F}">
      <dgm:prSet/>
      <dgm:spPr/>
      <dgm:t>
        <a:bodyPr/>
        <a:lstStyle/>
        <a:p>
          <a:endParaRPr lang="en-US"/>
        </a:p>
      </dgm:t>
    </dgm:pt>
    <dgm:pt modelId="{31D871CE-3F29-CD4F-B22E-264B4E1E3CC5}">
      <dgm:prSet phldrT="[Text]" custT="1"/>
      <dgm:spPr>
        <a:solidFill>
          <a:schemeClr val="tx2"/>
        </a:solidFill>
      </dgm:spPr>
      <dgm:t>
        <a:bodyPr/>
        <a:lstStyle/>
        <a:p>
          <a:endParaRPr lang="en-US" sz="2500" dirty="0"/>
        </a:p>
        <a:p>
          <a:endParaRPr lang="en-US" sz="2500" dirty="0"/>
        </a:p>
        <a:p>
          <a:r>
            <a:rPr lang="en-US" sz="2800" dirty="0"/>
            <a:t>ACI = 1.97</a:t>
          </a:r>
        </a:p>
      </dgm:t>
    </dgm:pt>
    <dgm:pt modelId="{19F5C42E-AF6D-4449-9328-C1C55B9E2A22}" type="parTrans" cxnId="{96E6AB26-C345-6543-B13F-AE44D5772154}">
      <dgm:prSet/>
      <dgm:spPr/>
      <dgm:t>
        <a:bodyPr/>
        <a:lstStyle/>
        <a:p>
          <a:endParaRPr lang="en-US"/>
        </a:p>
      </dgm:t>
    </dgm:pt>
    <dgm:pt modelId="{C7611EC4-BECB-E944-B3FD-8E3189CB7A35}" type="sibTrans" cxnId="{96E6AB26-C345-6543-B13F-AE44D5772154}">
      <dgm:prSet/>
      <dgm:spPr/>
      <dgm:t>
        <a:bodyPr/>
        <a:lstStyle/>
        <a:p>
          <a:endParaRPr lang="en-US"/>
        </a:p>
      </dgm:t>
    </dgm:pt>
    <dgm:pt modelId="{E96FF110-ED1A-3241-9CB4-011790BD612C}">
      <dgm:prSet phldrT="[Text]" custT="1"/>
      <dgm:spPr>
        <a:solidFill>
          <a:schemeClr val="tx2"/>
        </a:solidFill>
      </dgm:spPr>
      <dgm:t>
        <a:bodyPr/>
        <a:lstStyle/>
        <a:p>
          <a:endParaRPr lang="en-US" sz="2500" dirty="0"/>
        </a:p>
        <a:p>
          <a:endParaRPr lang="en-US" sz="2500" dirty="0"/>
        </a:p>
        <a:p>
          <a:r>
            <a:rPr lang="en-US" sz="2800" dirty="0"/>
            <a:t>ACI = 3.08</a:t>
          </a:r>
        </a:p>
      </dgm:t>
    </dgm:pt>
    <dgm:pt modelId="{AFC4943C-C869-A14D-BB57-419A4B15A91E}" type="sibTrans" cxnId="{407F53A2-403A-564B-AF39-8DBF6177224C}">
      <dgm:prSet/>
      <dgm:spPr/>
      <dgm:t>
        <a:bodyPr/>
        <a:lstStyle/>
        <a:p>
          <a:endParaRPr lang="en-US"/>
        </a:p>
      </dgm:t>
    </dgm:pt>
    <dgm:pt modelId="{072CF7E2-AB60-644E-869F-08CF3AC088B5}" type="parTrans" cxnId="{407F53A2-403A-564B-AF39-8DBF6177224C}">
      <dgm:prSet/>
      <dgm:spPr/>
      <dgm:t>
        <a:bodyPr/>
        <a:lstStyle/>
        <a:p>
          <a:endParaRPr lang="en-US"/>
        </a:p>
      </dgm:t>
    </dgm:pt>
    <dgm:pt modelId="{DB6F1F0D-80AC-7C47-BDFC-90218B9BC225}" type="pres">
      <dgm:prSet presAssocID="{CC64D42A-BB55-DC42-BC03-FF6AD7FF6873}" presName="Name0" presStyleCnt="0">
        <dgm:presLayoutVars>
          <dgm:dir/>
          <dgm:resizeHandles val="exact"/>
        </dgm:presLayoutVars>
      </dgm:prSet>
      <dgm:spPr/>
    </dgm:pt>
    <dgm:pt modelId="{BD5306A4-5634-6F48-95A0-BEE30DF905C8}" type="pres">
      <dgm:prSet presAssocID="{CC64D42A-BB55-DC42-BC03-FF6AD7FF6873}" presName="fgShape" presStyleLbl="fgShp" presStyleIdx="0" presStyleCnt="1" custScaleY="172475" custLinFactNeighborX="0" custLinFactNeighborY="-8230"/>
      <dgm:spPr>
        <a:prstGeom prst="rightArrow">
          <a:avLst/>
        </a:prstGeom>
      </dgm:spPr>
    </dgm:pt>
    <dgm:pt modelId="{D8DE4030-8779-9443-8B28-6BDF1036CD35}" type="pres">
      <dgm:prSet presAssocID="{CC64D42A-BB55-DC42-BC03-FF6AD7FF6873}" presName="linComp" presStyleCnt="0"/>
      <dgm:spPr/>
    </dgm:pt>
    <dgm:pt modelId="{FFCA41D6-8C87-2A4F-A2C8-B0AD6B11593B}" type="pres">
      <dgm:prSet presAssocID="{8A68AC1A-BF97-2546-B6F9-0FA3CC463839}" presName="compNode" presStyleCnt="0"/>
      <dgm:spPr/>
    </dgm:pt>
    <dgm:pt modelId="{C84F9BB0-4433-6647-ACB5-1526057F3B3A}" type="pres">
      <dgm:prSet presAssocID="{8A68AC1A-BF97-2546-B6F9-0FA3CC463839}" presName="bkgdShape" presStyleLbl="node1" presStyleIdx="0" presStyleCnt="3"/>
      <dgm:spPr/>
    </dgm:pt>
    <dgm:pt modelId="{C9845F32-ECF2-4442-B04C-B5E50FDC14ED}" type="pres">
      <dgm:prSet presAssocID="{8A68AC1A-BF97-2546-B6F9-0FA3CC463839}" presName="nodeTx" presStyleLbl="node1" presStyleIdx="0" presStyleCnt="3">
        <dgm:presLayoutVars>
          <dgm:bulletEnabled val="1"/>
        </dgm:presLayoutVars>
      </dgm:prSet>
      <dgm:spPr/>
    </dgm:pt>
    <dgm:pt modelId="{0F49A81A-8F79-EB47-8322-E597D5ED3562}" type="pres">
      <dgm:prSet presAssocID="{8A68AC1A-BF97-2546-B6F9-0FA3CC463839}" presName="invisiNode" presStyleLbl="node1" presStyleIdx="0" presStyleCnt="3"/>
      <dgm:spPr/>
    </dgm:pt>
    <dgm:pt modelId="{4B152CA1-BA5E-5D47-AEF5-F9D4D01A7A90}" type="pres">
      <dgm:prSet presAssocID="{8A68AC1A-BF97-2546-B6F9-0FA3CC463839}" presName="imagNode" presStyleLbl="fgImgPlace1" presStyleIdx="0" presStyleCnt="3"/>
      <dgm:spPr>
        <a:prstGeom prst="roundRect">
          <a:avLst/>
        </a:prstGeom>
      </dgm:spPr>
    </dgm:pt>
    <dgm:pt modelId="{99082CD1-33AA-6549-A024-B8F9766974B5}" type="pres">
      <dgm:prSet presAssocID="{AD5FF53C-B466-3B4B-B43E-18EABA80F841}" presName="sibTrans" presStyleLbl="sibTrans2D1" presStyleIdx="0" presStyleCnt="0"/>
      <dgm:spPr/>
    </dgm:pt>
    <dgm:pt modelId="{C20AE05C-BF91-0C43-AEA1-EE79083D3DB9}" type="pres">
      <dgm:prSet presAssocID="{E96FF110-ED1A-3241-9CB4-011790BD612C}" presName="compNode" presStyleCnt="0"/>
      <dgm:spPr/>
    </dgm:pt>
    <dgm:pt modelId="{6E37CF2F-BE94-4E4D-9FAF-D1C628745C34}" type="pres">
      <dgm:prSet presAssocID="{E96FF110-ED1A-3241-9CB4-011790BD612C}" presName="bkgdShape" presStyleLbl="node1" presStyleIdx="1" presStyleCnt="3"/>
      <dgm:spPr/>
    </dgm:pt>
    <dgm:pt modelId="{8BBF9083-8CFF-EF44-B660-B0BCA05203BD}" type="pres">
      <dgm:prSet presAssocID="{E96FF110-ED1A-3241-9CB4-011790BD612C}" presName="nodeTx" presStyleLbl="node1" presStyleIdx="1" presStyleCnt="3">
        <dgm:presLayoutVars>
          <dgm:bulletEnabled val="1"/>
        </dgm:presLayoutVars>
      </dgm:prSet>
      <dgm:spPr/>
    </dgm:pt>
    <dgm:pt modelId="{03E5F5EB-B191-3849-889E-9863C5494E69}" type="pres">
      <dgm:prSet presAssocID="{E96FF110-ED1A-3241-9CB4-011790BD612C}" presName="invisiNode" presStyleLbl="node1" presStyleIdx="1" presStyleCnt="3"/>
      <dgm:spPr/>
    </dgm:pt>
    <dgm:pt modelId="{C23BE740-5EB9-6243-B479-FBD05B5915AF}" type="pres">
      <dgm:prSet presAssocID="{E96FF110-ED1A-3241-9CB4-011790BD612C}" presName="imagNode" presStyleLbl="fgImgPlace1" presStyleIdx="1" presStyleCnt="3"/>
      <dgm:spPr/>
    </dgm:pt>
    <dgm:pt modelId="{BF04795A-F62A-D941-BBA9-AB3790F58C03}" type="pres">
      <dgm:prSet presAssocID="{AFC4943C-C869-A14D-BB57-419A4B15A91E}" presName="sibTrans" presStyleLbl="sibTrans2D1" presStyleIdx="0" presStyleCnt="0"/>
      <dgm:spPr/>
    </dgm:pt>
    <dgm:pt modelId="{DCF90D46-DFC2-764D-9241-5B136FDE1ED0}" type="pres">
      <dgm:prSet presAssocID="{31D871CE-3F29-CD4F-B22E-264B4E1E3CC5}" presName="compNode" presStyleCnt="0"/>
      <dgm:spPr/>
    </dgm:pt>
    <dgm:pt modelId="{3C989293-F743-7743-97F9-B9C23710391E}" type="pres">
      <dgm:prSet presAssocID="{31D871CE-3F29-CD4F-B22E-264B4E1E3CC5}" presName="bkgdShape" presStyleLbl="node1" presStyleIdx="2" presStyleCnt="3"/>
      <dgm:spPr/>
    </dgm:pt>
    <dgm:pt modelId="{1736D847-B24F-E24F-A585-D78B642E3E44}" type="pres">
      <dgm:prSet presAssocID="{31D871CE-3F29-CD4F-B22E-264B4E1E3CC5}" presName="nodeTx" presStyleLbl="node1" presStyleIdx="2" presStyleCnt="3">
        <dgm:presLayoutVars>
          <dgm:bulletEnabled val="1"/>
        </dgm:presLayoutVars>
      </dgm:prSet>
      <dgm:spPr/>
    </dgm:pt>
    <dgm:pt modelId="{A170EF56-E549-5146-A42D-0C091C0F12DD}" type="pres">
      <dgm:prSet presAssocID="{31D871CE-3F29-CD4F-B22E-264B4E1E3CC5}" presName="invisiNode" presStyleLbl="node1" presStyleIdx="2" presStyleCnt="3"/>
      <dgm:spPr/>
    </dgm:pt>
    <dgm:pt modelId="{EE952DA3-44AB-7F4E-8693-F8ACC4660937}" type="pres">
      <dgm:prSet presAssocID="{31D871CE-3F29-CD4F-B22E-264B4E1E3CC5}" presName="imagNode" presStyleLbl="fgImgPlace1" presStyleIdx="2" presStyleCnt="3"/>
      <dgm:spPr/>
    </dgm:pt>
  </dgm:ptLst>
  <dgm:cxnLst>
    <dgm:cxn modelId="{96E6AB26-C345-6543-B13F-AE44D5772154}" srcId="{CC64D42A-BB55-DC42-BC03-FF6AD7FF6873}" destId="{31D871CE-3F29-CD4F-B22E-264B4E1E3CC5}" srcOrd="2" destOrd="0" parTransId="{19F5C42E-AF6D-4449-9328-C1C55B9E2A22}" sibTransId="{C7611EC4-BECB-E944-B3FD-8E3189CB7A35}"/>
    <dgm:cxn modelId="{E5C3363D-D6E8-3D4C-ABE9-83E8BDEA7E79}" type="presOf" srcId="{E96FF110-ED1A-3241-9CB4-011790BD612C}" destId="{6E37CF2F-BE94-4E4D-9FAF-D1C628745C34}" srcOrd="0" destOrd="0" presId="urn:microsoft.com/office/officeart/2005/8/layout/hList7"/>
    <dgm:cxn modelId="{8CA74A43-8024-5C42-93CE-0EFD8016D35B}" type="presOf" srcId="{31D871CE-3F29-CD4F-B22E-264B4E1E3CC5}" destId="{1736D847-B24F-E24F-A585-D78B642E3E44}" srcOrd="1" destOrd="0" presId="urn:microsoft.com/office/officeart/2005/8/layout/hList7"/>
    <dgm:cxn modelId="{59E9A445-7F83-554A-B1C1-2CD5816F0049}" type="presOf" srcId="{8A68AC1A-BF97-2546-B6F9-0FA3CC463839}" destId="{C9845F32-ECF2-4442-B04C-B5E50FDC14ED}" srcOrd="1" destOrd="0" presId="urn:microsoft.com/office/officeart/2005/8/layout/hList7"/>
    <dgm:cxn modelId="{73797F50-820A-FF49-BA97-5AED51E2B626}" type="presOf" srcId="{CC64D42A-BB55-DC42-BC03-FF6AD7FF6873}" destId="{DB6F1F0D-80AC-7C47-BDFC-90218B9BC225}" srcOrd="0" destOrd="0" presId="urn:microsoft.com/office/officeart/2005/8/layout/hList7"/>
    <dgm:cxn modelId="{116D2352-3C68-184C-BA9A-72F498E0C776}" type="presOf" srcId="{31D871CE-3F29-CD4F-B22E-264B4E1E3CC5}" destId="{3C989293-F743-7743-97F9-B9C23710391E}" srcOrd="0" destOrd="0" presId="urn:microsoft.com/office/officeart/2005/8/layout/hList7"/>
    <dgm:cxn modelId="{9D3EB056-DC6C-DD42-9CED-72A852D90F81}" type="presOf" srcId="{8A68AC1A-BF97-2546-B6F9-0FA3CC463839}" destId="{C84F9BB0-4433-6647-ACB5-1526057F3B3A}" srcOrd="0" destOrd="0" presId="urn:microsoft.com/office/officeart/2005/8/layout/hList7"/>
    <dgm:cxn modelId="{F162C077-36E2-534F-9E27-0407049A8D23}" type="presOf" srcId="{AFC4943C-C869-A14D-BB57-419A4B15A91E}" destId="{BF04795A-F62A-D941-BBA9-AB3790F58C03}" srcOrd="0" destOrd="0" presId="urn:microsoft.com/office/officeart/2005/8/layout/hList7"/>
    <dgm:cxn modelId="{407F53A2-403A-564B-AF39-8DBF6177224C}" srcId="{CC64D42A-BB55-DC42-BC03-FF6AD7FF6873}" destId="{E96FF110-ED1A-3241-9CB4-011790BD612C}" srcOrd="1" destOrd="0" parTransId="{072CF7E2-AB60-644E-869F-08CF3AC088B5}" sibTransId="{AFC4943C-C869-A14D-BB57-419A4B15A91E}"/>
    <dgm:cxn modelId="{C8A259AB-F629-C547-A625-B26B7E9D7E75}" type="presOf" srcId="{E96FF110-ED1A-3241-9CB4-011790BD612C}" destId="{8BBF9083-8CFF-EF44-B660-B0BCA05203BD}" srcOrd="1" destOrd="0" presId="urn:microsoft.com/office/officeart/2005/8/layout/hList7"/>
    <dgm:cxn modelId="{91E84ADC-0397-1440-9CE3-A2D82CA70C1F}" srcId="{CC64D42A-BB55-DC42-BC03-FF6AD7FF6873}" destId="{8A68AC1A-BF97-2546-B6F9-0FA3CC463839}" srcOrd="0" destOrd="0" parTransId="{95AB44AF-0783-5D4A-9D75-B107D44BD0F0}" sibTransId="{AD5FF53C-B466-3B4B-B43E-18EABA80F841}"/>
    <dgm:cxn modelId="{447AF3F7-AACB-334C-8EDD-5E4D10D85FED}" type="presOf" srcId="{AD5FF53C-B466-3B4B-B43E-18EABA80F841}" destId="{99082CD1-33AA-6549-A024-B8F9766974B5}" srcOrd="0" destOrd="0" presId="urn:microsoft.com/office/officeart/2005/8/layout/hList7"/>
    <dgm:cxn modelId="{BEB6F12F-3B1B-674B-8BE8-81BA041F58E5}" type="presParOf" srcId="{DB6F1F0D-80AC-7C47-BDFC-90218B9BC225}" destId="{BD5306A4-5634-6F48-95A0-BEE30DF905C8}" srcOrd="0" destOrd="0" presId="urn:microsoft.com/office/officeart/2005/8/layout/hList7"/>
    <dgm:cxn modelId="{56373407-8F91-A249-9FA7-7F0723653737}" type="presParOf" srcId="{DB6F1F0D-80AC-7C47-BDFC-90218B9BC225}" destId="{D8DE4030-8779-9443-8B28-6BDF1036CD35}" srcOrd="1" destOrd="0" presId="urn:microsoft.com/office/officeart/2005/8/layout/hList7"/>
    <dgm:cxn modelId="{33458C5B-E2FA-3E4C-9AB8-448D09A5838E}" type="presParOf" srcId="{D8DE4030-8779-9443-8B28-6BDF1036CD35}" destId="{FFCA41D6-8C87-2A4F-A2C8-B0AD6B11593B}" srcOrd="0" destOrd="0" presId="urn:microsoft.com/office/officeart/2005/8/layout/hList7"/>
    <dgm:cxn modelId="{6ABBA906-BF2C-894B-B6F9-65DCC77CFC5E}" type="presParOf" srcId="{FFCA41D6-8C87-2A4F-A2C8-B0AD6B11593B}" destId="{C84F9BB0-4433-6647-ACB5-1526057F3B3A}" srcOrd="0" destOrd="0" presId="urn:microsoft.com/office/officeart/2005/8/layout/hList7"/>
    <dgm:cxn modelId="{FE06D1E4-DDE9-AF43-A9BC-C82FB9F409E2}" type="presParOf" srcId="{FFCA41D6-8C87-2A4F-A2C8-B0AD6B11593B}" destId="{C9845F32-ECF2-4442-B04C-B5E50FDC14ED}" srcOrd="1" destOrd="0" presId="urn:microsoft.com/office/officeart/2005/8/layout/hList7"/>
    <dgm:cxn modelId="{61854AB3-0CE6-9C47-9736-7231FE95031F}" type="presParOf" srcId="{FFCA41D6-8C87-2A4F-A2C8-B0AD6B11593B}" destId="{0F49A81A-8F79-EB47-8322-E597D5ED3562}" srcOrd="2" destOrd="0" presId="urn:microsoft.com/office/officeart/2005/8/layout/hList7"/>
    <dgm:cxn modelId="{47717A37-7726-3842-AFFF-9296476C5664}" type="presParOf" srcId="{FFCA41D6-8C87-2A4F-A2C8-B0AD6B11593B}" destId="{4B152CA1-BA5E-5D47-AEF5-F9D4D01A7A90}" srcOrd="3" destOrd="0" presId="urn:microsoft.com/office/officeart/2005/8/layout/hList7"/>
    <dgm:cxn modelId="{E82E60D1-CDB2-2349-9B57-8FB8252B374C}" type="presParOf" srcId="{D8DE4030-8779-9443-8B28-6BDF1036CD35}" destId="{99082CD1-33AA-6549-A024-B8F9766974B5}" srcOrd="1" destOrd="0" presId="urn:microsoft.com/office/officeart/2005/8/layout/hList7"/>
    <dgm:cxn modelId="{7BA2874E-56A6-2241-B213-78D91A5728A3}" type="presParOf" srcId="{D8DE4030-8779-9443-8B28-6BDF1036CD35}" destId="{C20AE05C-BF91-0C43-AEA1-EE79083D3DB9}" srcOrd="2" destOrd="0" presId="urn:microsoft.com/office/officeart/2005/8/layout/hList7"/>
    <dgm:cxn modelId="{70E52BA9-D786-264D-A327-E22C5702FD23}" type="presParOf" srcId="{C20AE05C-BF91-0C43-AEA1-EE79083D3DB9}" destId="{6E37CF2F-BE94-4E4D-9FAF-D1C628745C34}" srcOrd="0" destOrd="0" presId="urn:microsoft.com/office/officeart/2005/8/layout/hList7"/>
    <dgm:cxn modelId="{8E9F6C52-C696-5645-9318-7C2A85F6F357}" type="presParOf" srcId="{C20AE05C-BF91-0C43-AEA1-EE79083D3DB9}" destId="{8BBF9083-8CFF-EF44-B660-B0BCA05203BD}" srcOrd="1" destOrd="0" presId="urn:microsoft.com/office/officeart/2005/8/layout/hList7"/>
    <dgm:cxn modelId="{D594FC82-B97A-BD4D-969C-F1107F7267D0}" type="presParOf" srcId="{C20AE05C-BF91-0C43-AEA1-EE79083D3DB9}" destId="{03E5F5EB-B191-3849-889E-9863C5494E69}" srcOrd="2" destOrd="0" presId="urn:microsoft.com/office/officeart/2005/8/layout/hList7"/>
    <dgm:cxn modelId="{EAA4FC06-D148-A54B-A29D-2CBFD9775261}" type="presParOf" srcId="{C20AE05C-BF91-0C43-AEA1-EE79083D3DB9}" destId="{C23BE740-5EB9-6243-B479-FBD05B5915AF}" srcOrd="3" destOrd="0" presId="urn:microsoft.com/office/officeart/2005/8/layout/hList7"/>
    <dgm:cxn modelId="{D044C8E3-B186-064F-87B8-E60B75808C03}" type="presParOf" srcId="{D8DE4030-8779-9443-8B28-6BDF1036CD35}" destId="{BF04795A-F62A-D941-BBA9-AB3790F58C03}" srcOrd="3" destOrd="0" presId="urn:microsoft.com/office/officeart/2005/8/layout/hList7"/>
    <dgm:cxn modelId="{EAC034D9-5C60-C740-A525-F88A25E676B7}" type="presParOf" srcId="{D8DE4030-8779-9443-8B28-6BDF1036CD35}" destId="{DCF90D46-DFC2-764D-9241-5B136FDE1ED0}" srcOrd="4" destOrd="0" presId="urn:microsoft.com/office/officeart/2005/8/layout/hList7"/>
    <dgm:cxn modelId="{0FC63871-EB89-994B-B0BC-ACB49DE97BE6}" type="presParOf" srcId="{DCF90D46-DFC2-764D-9241-5B136FDE1ED0}" destId="{3C989293-F743-7743-97F9-B9C23710391E}" srcOrd="0" destOrd="0" presId="urn:microsoft.com/office/officeart/2005/8/layout/hList7"/>
    <dgm:cxn modelId="{D81E51F3-1AA0-AE41-AF0A-7A45E962658C}" type="presParOf" srcId="{DCF90D46-DFC2-764D-9241-5B136FDE1ED0}" destId="{1736D847-B24F-E24F-A585-D78B642E3E44}" srcOrd="1" destOrd="0" presId="urn:microsoft.com/office/officeart/2005/8/layout/hList7"/>
    <dgm:cxn modelId="{0034AEE3-A6F7-5C47-82F0-C7C6FA3E8AD1}" type="presParOf" srcId="{DCF90D46-DFC2-764D-9241-5B136FDE1ED0}" destId="{A170EF56-E549-5146-A42D-0C091C0F12DD}" srcOrd="2" destOrd="0" presId="urn:microsoft.com/office/officeart/2005/8/layout/hList7"/>
    <dgm:cxn modelId="{2A500267-ACDB-FA4C-B376-4267A1EB1587}" type="presParOf" srcId="{DCF90D46-DFC2-764D-9241-5B136FDE1ED0}" destId="{EE952DA3-44AB-7F4E-8693-F8ACC466093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8EF99F-ACBF-4E2B-B0A0-1B3AE10C7CA3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A12AF54-CCD2-466C-A1D5-4FC1ACAAF416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D2FBF203-54A3-43A7-A1A8-C246C6913CB7}" type="parTrans" cxnId="{A3AF870E-8EB7-4A0C-8322-9E4F026FFF28}">
      <dgm:prSet/>
      <dgm:spPr/>
      <dgm:t>
        <a:bodyPr/>
        <a:lstStyle/>
        <a:p>
          <a:endParaRPr lang="en-US"/>
        </a:p>
      </dgm:t>
    </dgm:pt>
    <dgm:pt modelId="{B94CD092-44AC-4642-A028-25FB73D371BB}" type="sibTrans" cxnId="{A3AF870E-8EB7-4A0C-8322-9E4F026FFF28}">
      <dgm:prSet/>
      <dgm:spPr/>
      <dgm:t>
        <a:bodyPr/>
        <a:lstStyle/>
        <a:p>
          <a:endParaRPr lang="en-US"/>
        </a:p>
      </dgm:t>
    </dgm:pt>
    <dgm:pt modelId="{6845C868-3740-4E0B-8533-FCC59BD13146}">
      <dgm:prSet custT="1"/>
      <dgm:spPr/>
      <dgm:t>
        <a:bodyPr/>
        <a:lstStyle/>
        <a:p>
          <a:r>
            <a:rPr lang="en-US" sz="2400" dirty="0"/>
            <a:t>Run some experiments</a:t>
          </a:r>
        </a:p>
      </dgm:t>
    </dgm:pt>
    <dgm:pt modelId="{9EA41C07-BB6A-40A4-8023-145A653B8B56}" type="parTrans" cxnId="{06764027-6883-48BB-B6B5-74FFD6FA0CAA}">
      <dgm:prSet/>
      <dgm:spPr/>
      <dgm:t>
        <a:bodyPr/>
        <a:lstStyle/>
        <a:p>
          <a:endParaRPr lang="en-US"/>
        </a:p>
      </dgm:t>
    </dgm:pt>
    <dgm:pt modelId="{8395DA0A-86B2-4555-AD0F-4DFA4B6B95A4}" type="sibTrans" cxnId="{06764027-6883-48BB-B6B5-74FFD6FA0CAA}">
      <dgm:prSet/>
      <dgm:spPr/>
      <dgm:t>
        <a:bodyPr/>
        <a:lstStyle/>
        <a:p>
          <a:endParaRPr lang="en-US"/>
        </a:p>
      </dgm:t>
    </dgm:pt>
    <dgm:pt modelId="{3578831B-AD42-4838-A1C9-59A30D8C473D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050E8A2D-B94F-4493-943C-22A33E170543}" type="parTrans" cxnId="{5498FB5D-0411-4695-B1CB-9D50FC0A29AF}">
      <dgm:prSet/>
      <dgm:spPr/>
      <dgm:t>
        <a:bodyPr/>
        <a:lstStyle/>
        <a:p>
          <a:endParaRPr lang="en-US"/>
        </a:p>
      </dgm:t>
    </dgm:pt>
    <dgm:pt modelId="{92368CA2-22DE-4AA3-B762-502332ADE598}" type="sibTrans" cxnId="{5498FB5D-0411-4695-B1CB-9D50FC0A29AF}">
      <dgm:prSet/>
      <dgm:spPr/>
      <dgm:t>
        <a:bodyPr/>
        <a:lstStyle/>
        <a:p>
          <a:endParaRPr lang="en-US"/>
        </a:p>
      </dgm:t>
    </dgm:pt>
    <dgm:pt modelId="{A6ABFD59-14C2-4D69-8219-733AE47268D3}">
      <dgm:prSet custT="1"/>
      <dgm:spPr/>
      <dgm:t>
        <a:bodyPr/>
        <a:lstStyle/>
        <a:p>
          <a:r>
            <a:rPr lang="en-US" sz="2400" dirty="0"/>
            <a:t>Develop a model and parametrize it based on the empirical data</a:t>
          </a:r>
        </a:p>
      </dgm:t>
    </dgm:pt>
    <dgm:pt modelId="{6B1800A2-7841-4B61-8A3D-CC274C5F4EAB}" type="parTrans" cxnId="{1E9455B4-ED92-47F6-8FF5-F95495A5381C}">
      <dgm:prSet/>
      <dgm:spPr/>
      <dgm:t>
        <a:bodyPr/>
        <a:lstStyle/>
        <a:p>
          <a:endParaRPr lang="en-US"/>
        </a:p>
      </dgm:t>
    </dgm:pt>
    <dgm:pt modelId="{31547E2D-60DF-4AD5-BB0A-BE5B468E9A30}" type="sibTrans" cxnId="{1E9455B4-ED92-47F6-8FF5-F95495A5381C}">
      <dgm:prSet/>
      <dgm:spPr/>
      <dgm:t>
        <a:bodyPr/>
        <a:lstStyle/>
        <a:p>
          <a:endParaRPr lang="en-US"/>
        </a:p>
      </dgm:t>
    </dgm:pt>
    <dgm:pt modelId="{E1898F2E-8003-46E0-9EFE-06751DF570B9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C71653AA-4D2A-46C0-BC26-776363EB2689}" type="parTrans" cxnId="{71780CCB-5524-4B4B-9B37-8D83D2BF2E11}">
      <dgm:prSet/>
      <dgm:spPr/>
      <dgm:t>
        <a:bodyPr/>
        <a:lstStyle/>
        <a:p>
          <a:endParaRPr lang="en-US"/>
        </a:p>
      </dgm:t>
    </dgm:pt>
    <dgm:pt modelId="{C6492A22-87CD-474E-BE59-3E85EF25CA3B}" type="sibTrans" cxnId="{71780CCB-5524-4B4B-9B37-8D83D2BF2E11}">
      <dgm:prSet/>
      <dgm:spPr/>
      <dgm:t>
        <a:bodyPr/>
        <a:lstStyle/>
        <a:p>
          <a:endParaRPr lang="en-US"/>
        </a:p>
      </dgm:t>
    </dgm:pt>
    <dgm:pt modelId="{6160D2EB-138D-4114-A1F2-0D4585EF5D08}">
      <dgm:prSet custT="1"/>
      <dgm:spPr/>
      <dgm:t>
        <a:bodyPr/>
        <a:lstStyle/>
        <a:p>
          <a:r>
            <a:rPr lang="en-US" sz="2400" dirty="0"/>
            <a:t>Run simulated experiments in a variety of architectures to make predictions about mechanisms of influence</a:t>
          </a:r>
        </a:p>
      </dgm:t>
    </dgm:pt>
    <dgm:pt modelId="{2D572F5D-7DED-40B6-B286-17CA50F454F8}" type="parTrans" cxnId="{5C96BB3C-A19C-4506-83DD-D96B3857230B}">
      <dgm:prSet/>
      <dgm:spPr/>
      <dgm:t>
        <a:bodyPr/>
        <a:lstStyle/>
        <a:p>
          <a:endParaRPr lang="en-US"/>
        </a:p>
      </dgm:t>
    </dgm:pt>
    <dgm:pt modelId="{2CB803AA-CB52-494A-B63C-086DEEDC7F18}" type="sibTrans" cxnId="{5C96BB3C-A19C-4506-83DD-D96B3857230B}">
      <dgm:prSet/>
      <dgm:spPr/>
      <dgm:t>
        <a:bodyPr/>
        <a:lstStyle/>
        <a:p>
          <a:endParaRPr lang="en-US"/>
        </a:p>
      </dgm:t>
    </dgm:pt>
    <dgm:pt modelId="{E1E3E84D-4DCB-433A-8180-77F27A7FE109}">
      <dgm:prSet/>
      <dgm:spPr/>
      <dgm:t>
        <a:bodyPr/>
        <a:lstStyle/>
        <a:p>
          <a:r>
            <a:rPr lang="en-US" dirty="0"/>
            <a:t>Test</a:t>
          </a:r>
        </a:p>
      </dgm:t>
    </dgm:pt>
    <dgm:pt modelId="{C94A288D-3CE7-46E0-BEA7-7FBB65AB84F4}" type="parTrans" cxnId="{8F858D9D-633E-4EAD-A7C6-AB3B9525E212}">
      <dgm:prSet/>
      <dgm:spPr/>
      <dgm:t>
        <a:bodyPr/>
        <a:lstStyle/>
        <a:p>
          <a:endParaRPr lang="en-US"/>
        </a:p>
      </dgm:t>
    </dgm:pt>
    <dgm:pt modelId="{2F843BE2-ACB5-4F45-B9AC-ACD6D3A91D9B}" type="sibTrans" cxnId="{8F858D9D-633E-4EAD-A7C6-AB3B9525E212}">
      <dgm:prSet/>
      <dgm:spPr/>
      <dgm:t>
        <a:bodyPr/>
        <a:lstStyle/>
        <a:p>
          <a:endParaRPr lang="en-US"/>
        </a:p>
      </dgm:t>
    </dgm:pt>
    <dgm:pt modelId="{8FFC993F-6073-4E0F-A4B3-5ECEF86F8B01}">
      <dgm:prSet custT="1"/>
      <dgm:spPr/>
      <dgm:t>
        <a:bodyPr/>
        <a:lstStyle/>
        <a:p>
          <a:r>
            <a:rPr lang="en-US" sz="2400" dirty="0"/>
            <a:t>Run more real life experiments targeted at checking the predictions of the model </a:t>
          </a:r>
        </a:p>
      </dgm:t>
    </dgm:pt>
    <dgm:pt modelId="{2727BAFF-E6A2-4C87-AE70-547411B9957B}" type="parTrans" cxnId="{4D205796-080A-46CC-AE3B-7F1C9288964E}">
      <dgm:prSet/>
      <dgm:spPr/>
      <dgm:t>
        <a:bodyPr/>
        <a:lstStyle/>
        <a:p>
          <a:endParaRPr lang="en-US"/>
        </a:p>
      </dgm:t>
    </dgm:pt>
    <dgm:pt modelId="{1A3476EE-04D6-49C6-A06E-1E856DE7DD3B}" type="sibTrans" cxnId="{4D205796-080A-46CC-AE3B-7F1C9288964E}">
      <dgm:prSet/>
      <dgm:spPr/>
      <dgm:t>
        <a:bodyPr/>
        <a:lstStyle/>
        <a:p>
          <a:endParaRPr lang="en-US"/>
        </a:p>
      </dgm:t>
    </dgm:pt>
    <dgm:pt modelId="{A9C1DE28-D4EF-4B72-8223-BC32F3F035D2}">
      <dgm:prSet/>
      <dgm:spPr/>
      <dgm:t>
        <a:bodyPr/>
        <a:lstStyle/>
        <a:p>
          <a:r>
            <a:rPr lang="en-US" dirty="0"/>
            <a:t>Analyze</a:t>
          </a:r>
        </a:p>
      </dgm:t>
    </dgm:pt>
    <dgm:pt modelId="{A4ED38CD-8645-4C90-8BAF-99B7B34EB51D}" type="parTrans" cxnId="{E904B593-CBE8-4A10-BEB7-6C0503F4E20D}">
      <dgm:prSet/>
      <dgm:spPr/>
      <dgm:t>
        <a:bodyPr/>
        <a:lstStyle/>
        <a:p>
          <a:endParaRPr lang="en-US"/>
        </a:p>
      </dgm:t>
    </dgm:pt>
    <dgm:pt modelId="{6FD074BC-BDD6-4235-9461-8C644CC611A7}" type="sibTrans" cxnId="{E904B593-CBE8-4A10-BEB7-6C0503F4E20D}">
      <dgm:prSet/>
      <dgm:spPr/>
      <dgm:t>
        <a:bodyPr/>
        <a:lstStyle/>
        <a:p>
          <a:endParaRPr lang="en-US"/>
        </a:p>
      </dgm:t>
    </dgm:pt>
    <dgm:pt modelId="{46302D02-2029-45D1-B936-0695FACC3B3D}">
      <dgm:prSet custT="1"/>
      <dgm:spPr/>
      <dgm:t>
        <a:bodyPr/>
        <a:lstStyle/>
        <a:p>
          <a:r>
            <a:rPr lang="en-US" sz="2400" dirty="0"/>
            <a:t>Put together data from simulations and empirical experiments and run statistical analysis on it</a:t>
          </a:r>
        </a:p>
      </dgm:t>
    </dgm:pt>
    <dgm:pt modelId="{B042505F-893B-4D1F-B6D0-EB45581C93CF}" type="parTrans" cxnId="{AC92895A-4A97-4A8C-A39E-D776A5B161F8}">
      <dgm:prSet/>
      <dgm:spPr/>
      <dgm:t>
        <a:bodyPr/>
        <a:lstStyle/>
        <a:p>
          <a:endParaRPr lang="en-US"/>
        </a:p>
      </dgm:t>
    </dgm:pt>
    <dgm:pt modelId="{60221AFD-CF3A-4057-B43F-05F3A38A1C5A}" type="sibTrans" cxnId="{AC92895A-4A97-4A8C-A39E-D776A5B161F8}">
      <dgm:prSet/>
      <dgm:spPr/>
      <dgm:t>
        <a:bodyPr/>
        <a:lstStyle/>
        <a:p>
          <a:endParaRPr lang="en-US"/>
        </a:p>
      </dgm:t>
    </dgm:pt>
    <dgm:pt modelId="{52AFC7D0-1540-A64D-ABC3-4BC465794E3C}" type="pres">
      <dgm:prSet presAssocID="{5C8EF99F-ACBF-4E2B-B0A0-1B3AE10C7CA3}" presName="Name0" presStyleCnt="0">
        <dgm:presLayoutVars>
          <dgm:dir/>
          <dgm:animLvl val="lvl"/>
          <dgm:resizeHandles val="exact"/>
        </dgm:presLayoutVars>
      </dgm:prSet>
      <dgm:spPr/>
    </dgm:pt>
    <dgm:pt modelId="{1927CECD-080C-554A-9E3E-4F4F340014FF}" type="pres">
      <dgm:prSet presAssocID="{AA12AF54-CCD2-466C-A1D5-4FC1ACAAF416}" presName="composite" presStyleCnt="0"/>
      <dgm:spPr/>
    </dgm:pt>
    <dgm:pt modelId="{7BA5F5DC-3C3F-3741-9DFB-97E4709E42F3}" type="pres">
      <dgm:prSet presAssocID="{AA12AF54-CCD2-466C-A1D5-4FC1ACAAF416}" presName="parTx" presStyleLbl="alignNode1" presStyleIdx="0" presStyleCnt="5">
        <dgm:presLayoutVars>
          <dgm:chMax val="0"/>
          <dgm:chPref val="0"/>
        </dgm:presLayoutVars>
      </dgm:prSet>
      <dgm:spPr/>
    </dgm:pt>
    <dgm:pt modelId="{9E979BA8-C4EE-9E42-A9C5-31D028E9D3FF}" type="pres">
      <dgm:prSet presAssocID="{AA12AF54-CCD2-466C-A1D5-4FC1ACAAF416}" presName="desTx" presStyleLbl="alignAccFollowNode1" presStyleIdx="0" presStyleCnt="5">
        <dgm:presLayoutVars/>
      </dgm:prSet>
      <dgm:spPr/>
    </dgm:pt>
    <dgm:pt modelId="{869E4610-2598-5144-BDD9-AC2ADD82F7ED}" type="pres">
      <dgm:prSet presAssocID="{B94CD092-44AC-4642-A028-25FB73D371BB}" presName="space" presStyleCnt="0"/>
      <dgm:spPr/>
    </dgm:pt>
    <dgm:pt modelId="{2183FA55-88FC-BD44-8F9F-284CD31F81D0}" type="pres">
      <dgm:prSet presAssocID="{3578831B-AD42-4838-A1C9-59A30D8C473D}" presName="composite" presStyleCnt="0"/>
      <dgm:spPr/>
    </dgm:pt>
    <dgm:pt modelId="{6767C482-B189-A94F-A7F6-6B2831114CA3}" type="pres">
      <dgm:prSet presAssocID="{3578831B-AD42-4838-A1C9-59A30D8C473D}" presName="parTx" presStyleLbl="alignNode1" presStyleIdx="1" presStyleCnt="5">
        <dgm:presLayoutVars>
          <dgm:chMax val="0"/>
          <dgm:chPref val="0"/>
        </dgm:presLayoutVars>
      </dgm:prSet>
      <dgm:spPr/>
    </dgm:pt>
    <dgm:pt modelId="{6C55350E-E1CF-944B-8FFB-1104806A74F1}" type="pres">
      <dgm:prSet presAssocID="{3578831B-AD42-4838-A1C9-59A30D8C473D}" presName="desTx" presStyleLbl="alignAccFollowNode1" presStyleIdx="1" presStyleCnt="5">
        <dgm:presLayoutVars/>
      </dgm:prSet>
      <dgm:spPr/>
    </dgm:pt>
    <dgm:pt modelId="{AB61D9BF-8240-4647-8AD2-CB147C7B33D5}" type="pres">
      <dgm:prSet presAssocID="{92368CA2-22DE-4AA3-B762-502332ADE598}" presName="space" presStyleCnt="0"/>
      <dgm:spPr/>
    </dgm:pt>
    <dgm:pt modelId="{55D2B142-5D86-394C-BAA5-99AD0527CF6A}" type="pres">
      <dgm:prSet presAssocID="{E1898F2E-8003-46E0-9EFE-06751DF570B9}" presName="composite" presStyleCnt="0"/>
      <dgm:spPr/>
    </dgm:pt>
    <dgm:pt modelId="{7C811D4B-2E13-244D-879C-5814BB29C48E}" type="pres">
      <dgm:prSet presAssocID="{E1898F2E-8003-46E0-9EFE-06751DF570B9}" presName="parTx" presStyleLbl="alignNode1" presStyleIdx="2" presStyleCnt="5">
        <dgm:presLayoutVars>
          <dgm:chMax val="0"/>
          <dgm:chPref val="0"/>
        </dgm:presLayoutVars>
      </dgm:prSet>
      <dgm:spPr/>
    </dgm:pt>
    <dgm:pt modelId="{8427FD58-7DA7-3349-80C0-ACABF47EB14B}" type="pres">
      <dgm:prSet presAssocID="{E1898F2E-8003-46E0-9EFE-06751DF570B9}" presName="desTx" presStyleLbl="alignAccFollowNode1" presStyleIdx="2" presStyleCnt="5">
        <dgm:presLayoutVars/>
      </dgm:prSet>
      <dgm:spPr/>
    </dgm:pt>
    <dgm:pt modelId="{05C97CC8-90BB-A94E-9483-4360F0297CB0}" type="pres">
      <dgm:prSet presAssocID="{C6492A22-87CD-474E-BE59-3E85EF25CA3B}" presName="space" presStyleCnt="0"/>
      <dgm:spPr/>
    </dgm:pt>
    <dgm:pt modelId="{59016DBB-34D0-B249-9503-7E2BEF77B0F8}" type="pres">
      <dgm:prSet presAssocID="{E1E3E84D-4DCB-433A-8180-77F27A7FE109}" presName="composite" presStyleCnt="0"/>
      <dgm:spPr/>
    </dgm:pt>
    <dgm:pt modelId="{DFC5233D-2871-3340-AE65-22DF2573C6BC}" type="pres">
      <dgm:prSet presAssocID="{E1E3E84D-4DCB-433A-8180-77F27A7FE109}" presName="parTx" presStyleLbl="alignNode1" presStyleIdx="3" presStyleCnt="5">
        <dgm:presLayoutVars>
          <dgm:chMax val="0"/>
          <dgm:chPref val="0"/>
        </dgm:presLayoutVars>
      </dgm:prSet>
      <dgm:spPr/>
    </dgm:pt>
    <dgm:pt modelId="{637BABB0-18C6-374B-8DB8-610BB297395A}" type="pres">
      <dgm:prSet presAssocID="{E1E3E84D-4DCB-433A-8180-77F27A7FE109}" presName="desTx" presStyleLbl="alignAccFollowNode1" presStyleIdx="3" presStyleCnt="5">
        <dgm:presLayoutVars/>
      </dgm:prSet>
      <dgm:spPr/>
    </dgm:pt>
    <dgm:pt modelId="{949D3843-9253-454B-B14F-EDD834D40D76}" type="pres">
      <dgm:prSet presAssocID="{2F843BE2-ACB5-4F45-B9AC-ACD6D3A91D9B}" presName="space" presStyleCnt="0"/>
      <dgm:spPr/>
    </dgm:pt>
    <dgm:pt modelId="{0442BEAB-2FBB-4F41-A828-A096DB5FA65D}" type="pres">
      <dgm:prSet presAssocID="{A9C1DE28-D4EF-4B72-8223-BC32F3F035D2}" presName="composite" presStyleCnt="0"/>
      <dgm:spPr/>
    </dgm:pt>
    <dgm:pt modelId="{268C3D6C-C6B3-0843-A33B-F87E631DFBC2}" type="pres">
      <dgm:prSet presAssocID="{A9C1DE28-D4EF-4B72-8223-BC32F3F035D2}" presName="parTx" presStyleLbl="alignNode1" presStyleIdx="4" presStyleCnt="5">
        <dgm:presLayoutVars>
          <dgm:chMax val="0"/>
          <dgm:chPref val="0"/>
        </dgm:presLayoutVars>
      </dgm:prSet>
      <dgm:spPr/>
    </dgm:pt>
    <dgm:pt modelId="{EE0E8025-50A9-3841-98C2-18868172DE18}" type="pres">
      <dgm:prSet presAssocID="{A9C1DE28-D4EF-4B72-8223-BC32F3F035D2}" presName="desTx" presStyleLbl="alignAccFollowNode1" presStyleIdx="4" presStyleCnt="5">
        <dgm:presLayoutVars/>
      </dgm:prSet>
      <dgm:spPr/>
    </dgm:pt>
  </dgm:ptLst>
  <dgm:cxnLst>
    <dgm:cxn modelId="{F1D9C005-39B3-AD43-AB47-168EB458A1A3}" type="presOf" srcId="{AA12AF54-CCD2-466C-A1D5-4FC1ACAAF416}" destId="{7BA5F5DC-3C3F-3741-9DFB-97E4709E42F3}" srcOrd="0" destOrd="0" presId="urn:microsoft.com/office/officeart/2016/7/layout/ChevronBlockProcess"/>
    <dgm:cxn modelId="{8DC9DA06-A385-364F-B157-F4F4D49484AB}" type="presOf" srcId="{46302D02-2029-45D1-B936-0695FACC3B3D}" destId="{EE0E8025-50A9-3841-98C2-18868172DE18}" srcOrd="0" destOrd="0" presId="urn:microsoft.com/office/officeart/2016/7/layout/ChevronBlockProcess"/>
    <dgm:cxn modelId="{A3AF870E-8EB7-4A0C-8322-9E4F026FFF28}" srcId="{5C8EF99F-ACBF-4E2B-B0A0-1B3AE10C7CA3}" destId="{AA12AF54-CCD2-466C-A1D5-4FC1ACAAF416}" srcOrd="0" destOrd="0" parTransId="{D2FBF203-54A3-43A7-A1A8-C246C6913CB7}" sibTransId="{B94CD092-44AC-4642-A028-25FB73D371BB}"/>
    <dgm:cxn modelId="{1D78B90F-24E8-8B4A-9430-8D98BC7C27A0}" type="presOf" srcId="{A9C1DE28-D4EF-4B72-8223-BC32F3F035D2}" destId="{268C3D6C-C6B3-0843-A33B-F87E631DFBC2}" srcOrd="0" destOrd="0" presId="urn:microsoft.com/office/officeart/2016/7/layout/ChevronBlockProcess"/>
    <dgm:cxn modelId="{A565E922-F4DF-ED4B-A847-B63664DF5373}" type="presOf" srcId="{E1898F2E-8003-46E0-9EFE-06751DF570B9}" destId="{7C811D4B-2E13-244D-879C-5814BB29C48E}" srcOrd="0" destOrd="0" presId="urn:microsoft.com/office/officeart/2016/7/layout/ChevronBlockProcess"/>
    <dgm:cxn modelId="{06764027-6883-48BB-B6B5-74FFD6FA0CAA}" srcId="{AA12AF54-CCD2-466C-A1D5-4FC1ACAAF416}" destId="{6845C868-3740-4E0B-8533-FCC59BD13146}" srcOrd="0" destOrd="0" parTransId="{9EA41C07-BB6A-40A4-8023-145A653B8B56}" sibTransId="{8395DA0A-86B2-4555-AD0F-4DFA4B6B95A4}"/>
    <dgm:cxn modelId="{353A492B-2B6D-934A-BDC0-714134CFD3DF}" type="presOf" srcId="{E1E3E84D-4DCB-433A-8180-77F27A7FE109}" destId="{DFC5233D-2871-3340-AE65-22DF2573C6BC}" srcOrd="0" destOrd="0" presId="urn:microsoft.com/office/officeart/2016/7/layout/ChevronBlockProcess"/>
    <dgm:cxn modelId="{5C96BB3C-A19C-4506-83DD-D96B3857230B}" srcId="{E1898F2E-8003-46E0-9EFE-06751DF570B9}" destId="{6160D2EB-138D-4114-A1F2-0D4585EF5D08}" srcOrd="0" destOrd="0" parTransId="{2D572F5D-7DED-40B6-B286-17CA50F454F8}" sibTransId="{2CB803AA-CB52-494A-B63C-086DEEDC7F18}"/>
    <dgm:cxn modelId="{BDC4C63F-3335-C947-88A8-6A5EB109DF53}" type="presOf" srcId="{6845C868-3740-4E0B-8533-FCC59BD13146}" destId="{9E979BA8-C4EE-9E42-A9C5-31D028E9D3FF}" srcOrd="0" destOrd="0" presId="urn:microsoft.com/office/officeart/2016/7/layout/ChevronBlockProcess"/>
    <dgm:cxn modelId="{20934244-0079-A340-89F6-28DC426A9F7F}" type="presOf" srcId="{3578831B-AD42-4838-A1C9-59A30D8C473D}" destId="{6767C482-B189-A94F-A7F6-6B2831114CA3}" srcOrd="0" destOrd="0" presId="urn:microsoft.com/office/officeart/2016/7/layout/ChevronBlockProcess"/>
    <dgm:cxn modelId="{48660756-3B84-5B4A-AEA8-F8B502AA4252}" type="presOf" srcId="{A6ABFD59-14C2-4D69-8219-733AE47268D3}" destId="{6C55350E-E1CF-944B-8FFB-1104806A74F1}" srcOrd="0" destOrd="0" presId="urn:microsoft.com/office/officeart/2016/7/layout/ChevronBlockProcess"/>
    <dgm:cxn modelId="{AC92895A-4A97-4A8C-A39E-D776A5B161F8}" srcId="{A9C1DE28-D4EF-4B72-8223-BC32F3F035D2}" destId="{46302D02-2029-45D1-B936-0695FACC3B3D}" srcOrd="0" destOrd="0" parTransId="{B042505F-893B-4D1F-B6D0-EB45581C93CF}" sibTransId="{60221AFD-CF3A-4057-B43F-05F3A38A1C5A}"/>
    <dgm:cxn modelId="{5498FB5D-0411-4695-B1CB-9D50FC0A29AF}" srcId="{5C8EF99F-ACBF-4E2B-B0A0-1B3AE10C7CA3}" destId="{3578831B-AD42-4838-A1C9-59A30D8C473D}" srcOrd="1" destOrd="0" parTransId="{050E8A2D-B94F-4493-943C-22A33E170543}" sibTransId="{92368CA2-22DE-4AA3-B762-502332ADE598}"/>
    <dgm:cxn modelId="{E904B593-CBE8-4A10-BEB7-6C0503F4E20D}" srcId="{5C8EF99F-ACBF-4E2B-B0A0-1B3AE10C7CA3}" destId="{A9C1DE28-D4EF-4B72-8223-BC32F3F035D2}" srcOrd="4" destOrd="0" parTransId="{A4ED38CD-8645-4C90-8BAF-99B7B34EB51D}" sibTransId="{6FD074BC-BDD6-4235-9461-8C644CC611A7}"/>
    <dgm:cxn modelId="{4D205796-080A-46CC-AE3B-7F1C9288964E}" srcId="{E1E3E84D-4DCB-433A-8180-77F27A7FE109}" destId="{8FFC993F-6073-4E0F-A4B3-5ECEF86F8B01}" srcOrd="0" destOrd="0" parTransId="{2727BAFF-E6A2-4C87-AE70-547411B9957B}" sibTransId="{1A3476EE-04D6-49C6-A06E-1E856DE7DD3B}"/>
    <dgm:cxn modelId="{8F858D9D-633E-4EAD-A7C6-AB3B9525E212}" srcId="{5C8EF99F-ACBF-4E2B-B0A0-1B3AE10C7CA3}" destId="{E1E3E84D-4DCB-433A-8180-77F27A7FE109}" srcOrd="3" destOrd="0" parTransId="{C94A288D-3CE7-46E0-BEA7-7FBB65AB84F4}" sibTransId="{2F843BE2-ACB5-4F45-B9AC-ACD6D3A91D9B}"/>
    <dgm:cxn modelId="{1E9455B4-ED92-47F6-8FF5-F95495A5381C}" srcId="{3578831B-AD42-4838-A1C9-59A30D8C473D}" destId="{A6ABFD59-14C2-4D69-8219-733AE47268D3}" srcOrd="0" destOrd="0" parTransId="{6B1800A2-7841-4B61-8A3D-CC274C5F4EAB}" sibTransId="{31547E2D-60DF-4AD5-BB0A-BE5B468E9A30}"/>
    <dgm:cxn modelId="{71780CCB-5524-4B4B-9B37-8D83D2BF2E11}" srcId="{5C8EF99F-ACBF-4E2B-B0A0-1B3AE10C7CA3}" destId="{E1898F2E-8003-46E0-9EFE-06751DF570B9}" srcOrd="2" destOrd="0" parTransId="{C71653AA-4D2A-46C0-BC26-776363EB2689}" sibTransId="{C6492A22-87CD-474E-BE59-3E85EF25CA3B}"/>
    <dgm:cxn modelId="{6920C5D1-EC91-7346-8C1D-785C4E3EB758}" type="presOf" srcId="{5C8EF99F-ACBF-4E2B-B0A0-1B3AE10C7CA3}" destId="{52AFC7D0-1540-A64D-ABC3-4BC465794E3C}" srcOrd="0" destOrd="0" presId="urn:microsoft.com/office/officeart/2016/7/layout/ChevronBlockProcess"/>
    <dgm:cxn modelId="{2ED61EE2-3E73-3841-B316-5A0834B4EEDA}" type="presOf" srcId="{8FFC993F-6073-4E0F-A4B3-5ECEF86F8B01}" destId="{637BABB0-18C6-374B-8DB8-610BB297395A}" srcOrd="0" destOrd="0" presId="urn:microsoft.com/office/officeart/2016/7/layout/ChevronBlockProcess"/>
    <dgm:cxn modelId="{302AADFD-017F-6B4A-A6D4-5588F1FA7155}" type="presOf" srcId="{6160D2EB-138D-4114-A1F2-0D4585EF5D08}" destId="{8427FD58-7DA7-3349-80C0-ACABF47EB14B}" srcOrd="0" destOrd="0" presId="urn:microsoft.com/office/officeart/2016/7/layout/ChevronBlockProcess"/>
    <dgm:cxn modelId="{34DBE52E-9D64-924E-BED2-8BD0D5F728D4}" type="presParOf" srcId="{52AFC7D0-1540-A64D-ABC3-4BC465794E3C}" destId="{1927CECD-080C-554A-9E3E-4F4F340014FF}" srcOrd="0" destOrd="0" presId="urn:microsoft.com/office/officeart/2016/7/layout/ChevronBlockProcess"/>
    <dgm:cxn modelId="{F210A25C-90A2-484E-A7FE-80AB384863B4}" type="presParOf" srcId="{1927CECD-080C-554A-9E3E-4F4F340014FF}" destId="{7BA5F5DC-3C3F-3741-9DFB-97E4709E42F3}" srcOrd="0" destOrd="0" presId="urn:microsoft.com/office/officeart/2016/7/layout/ChevronBlockProcess"/>
    <dgm:cxn modelId="{C3ED2925-4EC3-3E41-A46F-B3D7117C1FC9}" type="presParOf" srcId="{1927CECD-080C-554A-9E3E-4F4F340014FF}" destId="{9E979BA8-C4EE-9E42-A9C5-31D028E9D3FF}" srcOrd="1" destOrd="0" presId="urn:microsoft.com/office/officeart/2016/7/layout/ChevronBlockProcess"/>
    <dgm:cxn modelId="{F21BFA17-EEA4-CA4B-9FE1-7E97161E09E5}" type="presParOf" srcId="{52AFC7D0-1540-A64D-ABC3-4BC465794E3C}" destId="{869E4610-2598-5144-BDD9-AC2ADD82F7ED}" srcOrd="1" destOrd="0" presId="urn:microsoft.com/office/officeart/2016/7/layout/ChevronBlockProcess"/>
    <dgm:cxn modelId="{D8168E79-B3E5-DA46-B56E-CF0F3236F5D6}" type="presParOf" srcId="{52AFC7D0-1540-A64D-ABC3-4BC465794E3C}" destId="{2183FA55-88FC-BD44-8F9F-284CD31F81D0}" srcOrd="2" destOrd="0" presId="urn:microsoft.com/office/officeart/2016/7/layout/ChevronBlockProcess"/>
    <dgm:cxn modelId="{86BE7F5C-6160-A74A-992E-EE69C8DB3E6D}" type="presParOf" srcId="{2183FA55-88FC-BD44-8F9F-284CD31F81D0}" destId="{6767C482-B189-A94F-A7F6-6B2831114CA3}" srcOrd="0" destOrd="0" presId="urn:microsoft.com/office/officeart/2016/7/layout/ChevronBlockProcess"/>
    <dgm:cxn modelId="{67373AB2-5B2B-694C-B2D9-4113D4445D67}" type="presParOf" srcId="{2183FA55-88FC-BD44-8F9F-284CD31F81D0}" destId="{6C55350E-E1CF-944B-8FFB-1104806A74F1}" srcOrd="1" destOrd="0" presId="urn:microsoft.com/office/officeart/2016/7/layout/ChevronBlockProcess"/>
    <dgm:cxn modelId="{ABDC269F-EA72-EF40-864D-AF498959B8F3}" type="presParOf" srcId="{52AFC7D0-1540-A64D-ABC3-4BC465794E3C}" destId="{AB61D9BF-8240-4647-8AD2-CB147C7B33D5}" srcOrd="3" destOrd="0" presId="urn:microsoft.com/office/officeart/2016/7/layout/ChevronBlockProcess"/>
    <dgm:cxn modelId="{AD7304C6-9377-2D43-89A1-FB94FBF1FA8C}" type="presParOf" srcId="{52AFC7D0-1540-A64D-ABC3-4BC465794E3C}" destId="{55D2B142-5D86-394C-BAA5-99AD0527CF6A}" srcOrd="4" destOrd="0" presId="urn:microsoft.com/office/officeart/2016/7/layout/ChevronBlockProcess"/>
    <dgm:cxn modelId="{D5C70220-ECF7-154C-9A4E-8A3FB27C869C}" type="presParOf" srcId="{55D2B142-5D86-394C-BAA5-99AD0527CF6A}" destId="{7C811D4B-2E13-244D-879C-5814BB29C48E}" srcOrd="0" destOrd="0" presId="urn:microsoft.com/office/officeart/2016/7/layout/ChevronBlockProcess"/>
    <dgm:cxn modelId="{95553B00-FF8B-AB4B-A7B6-FAC25ACA3211}" type="presParOf" srcId="{55D2B142-5D86-394C-BAA5-99AD0527CF6A}" destId="{8427FD58-7DA7-3349-80C0-ACABF47EB14B}" srcOrd="1" destOrd="0" presId="urn:microsoft.com/office/officeart/2016/7/layout/ChevronBlockProcess"/>
    <dgm:cxn modelId="{2C9E0DD1-8B92-AA4C-AFA4-095C624A30DE}" type="presParOf" srcId="{52AFC7D0-1540-A64D-ABC3-4BC465794E3C}" destId="{05C97CC8-90BB-A94E-9483-4360F0297CB0}" srcOrd="5" destOrd="0" presId="urn:microsoft.com/office/officeart/2016/7/layout/ChevronBlockProcess"/>
    <dgm:cxn modelId="{EB3E8298-0FAB-1041-95E8-FC0F03A4F417}" type="presParOf" srcId="{52AFC7D0-1540-A64D-ABC3-4BC465794E3C}" destId="{59016DBB-34D0-B249-9503-7E2BEF77B0F8}" srcOrd="6" destOrd="0" presId="urn:microsoft.com/office/officeart/2016/7/layout/ChevronBlockProcess"/>
    <dgm:cxn modelId="{1BA6756F-B74A-CF44-919D-251FC8B482F9}" type="presParOf" srcId="{59016DBB-34D0-B249-9503-7E2BEF77B0F8}" destId="{DFC5233D-2871-3340-AE65-22DF2573C6BC}" srcOrd="0" destOrd="0" presId="urn:microsoft.com/office/officeart/2016/7/layout/ChevronBlockProcess"/>
    <dgm:cxn modelId="{C44460DC-DFE7-4947-B03F-09D6A7B79BA2}" type="presParOf" srcId="{59016DBB-34D0-B249-9503-7E2BEF77B0F8}" destId="{637BABB0-18C6-374B-8DB8-610BB297395A}" srcOrd="1" destOrd="0" presId="urn:microsoft.com/office/officeart/2016/7/layout/ChevronBlockProcess"/>
    <dgm:cxn modelId="{70A2CE1D-2762-9846-AF02-A5943491589B}" type="presParOf" srcId="{52AFC7D0-1540-A64D-ABC3-4BC465794E3C}" destId="{949D3843-9253-454B-B14F-EDD834D40D76}" srcOrd="7" destOrd="0" presId="urn:microsoft.com/office/officeart/2016/7/layout/ChevronBlockProcess"/>
    <dgm:cxn modelId="{28A35ACC-A82D-6641-A2E0-85505624AD72}" type="presParOf" srcId="{52AFC7D0-1540-A64D-ABC3-4BC465794E3C}" destId="{0442BEAB-2FBB-4F41-A828-A096DB5FA65D}" srcOrd="8" destOrd="0" presId="urn:microsoft.com/office/officeart/2016/7/layout/ChevronBlockProcess"/>
    <dgm:cxn modelId="{F424BEE7-1B8E-164E-838A-FF0DD77720DA}" type="presParOf" srcId="{0442BEAB-2FBB-4F41-A828-A096DB5FA65D}" destId="{268C3D6C-C6B3-0843-A33B-F87E631DFBC2}" srcOrd="0" destOrd="0" presId="urn:microsoft.com/office/officeart/2016/7/layout/ChevronBlockProcess"/>
    <dgm:cxn modelId="{29C59C7C-2C9E-D04F-B053-CD2DB04434BD}" type="presParOf" srcId="{0442BEAB-2FBB-4F41-A828-A096DB5FA65D}" destId="{EE0E8025-50A9-3841-98C2-18868172DE18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4CDFB3-4DA7-5141-9380-3B44C5762023}" type="doc">
      <dgm:prSet loTypeId="urn:microsoft.com/office/officeart/2005/8/layout/radial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8A83FF-25DA-CD41-9057-818E0DE7642A}">
      <dgm:prSet phldrT="[Text]"/>
      <dgm:spPr/>
      <dgm:t>
        <a:bodyPr/>
        <a:lstStyle/>
        <a:p>
          <a:r>
            <a:rPr lang="en-US" dirty="0"/>
            <a:t>Agent level </a:t>
          </a:r>
        </a:p>
      </dgm:t>
    </dgm:pt>
    <dgm:pt modelId="{870E801F-0D5B-1148-BB58-7253D5145FDF}" type="parTrans" cxnId="{56E818D0-F7BF-C043-ADAD-77023BBADEA2}">
      <dgm:prSet/>
      <dgm:spPr/>
      <dgm:t>
        <a:bodyPr/>
        <a:lstStyle/>
        <a:p>
          <a:endParaRPr lang="en-US"/>
        </a:p>
      </dgm:t>
    </dgm:pt>
    <dgm:pt modelId="{AAE35867-74C8-D041-A93C-4CC2E6652E18}" type="sibTrans" cxnId="{56E818D0-F7BF-C043-ADAD-77023BBADEA2}">
      <dgm:prSet/>
      <dgm:spPr/>
      <dgm:t>
        <a:bodyPr/>
        <a:lstStyle/>
        <a:p>
          <a:endParaRPr lang="en-US"/>
        </a:p>
      </dgm:t>
    </dgm:pt>
    <dgm:pt modelId="{F86DE55B-CFCC-CC4C-BEA1-48FC69A72999}">
      <dgm:prSet phldrT="[Text]"/>
      <dgm:spPr/>
      <dgm:t>
        <a:bodyPr/>
        <a:lstStyle/>
        <a:p>
          <a:r>
            <a:rPr lang="en-US" dirty="0"/>
            <a:t>Collective level</a:t>
          </a:r>
        </a:p>
      </dgm:t>
    </dgm:pt>
    <dgm:pt modelId="{1697BBC3-163F-4141-8A09-3D0EC2FB53E3}" type="parTrans" cxnId="{91E47516-5607-4744-BFEB-9FAA347C7640}">
      <dgm:prSet/>
      <dgm:spPr/>
      <dgm:t>
        <a:bodyPr/>
        <a:lstStyle/>
        <a:p>
          <a:endParaRPr lang="en-US"/>
        </a:p>
      </dgm:t>
    </dgm:pt>
    <dgm:pt modelId="{BAFC9671-F39D-F542-A30C-22721EC4620C}" type="sibTrans" cxnId="{91E47516-5607-4744-BFEB-9FAA347C7640}">
      <dgm:prSet/>
      <dgm:spPr/>
      <dgm:t>
        <a:bodyPr/>
        <a:lstStyle/>
        <a:p>
          <a:endParaRPr lang="en-US"/>
        </a:p>
      </dgm:t>
    </dgm:pt>
    <dgm:pt modelId="{59D35E6B-DFFD-8740-8130-B0E3CE770B3C}" type="pres">
      <dgm:prSet presAssocID="{F44CDFB3-4DA7-5141-9380-3B44C576202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0C65557-A053-4647-87D3-BBCF15FAB2CC}" type="pres">
      <dgm:prSet presAssocID="{F44CDFB3-4DA7-5141-9380-3B44C5762023}" presName="cycle" presStyleCnt="0"/>
      <dgm:spPr/>
    </dgm:pt>
    <dgm:pt modelId="{964327FB-6CA3-4F4A-93DF-AC88CCB4DB20}" type="pres">
      <dgm:prSet presAssocID="{F44CDFB3-4DA7-5141-9380-3B44C5762023}" presName="centerShape" presStyleCnt="0"/>
      <dgm:spPr/>
    </dgm:pt>
    <dgm:pt modelId="{90A80E71-DE8B-1741-BCF8-E1372BDC21E5}" type="pres">
      <dgm:prSet presAssocID="{F44CDFB3-4DA7-5141-9380-3B44C5762023}" presName="connSite" presStyleLbl="node1" presStyleIdx="0" presStyleCnt="3"/>
      <dgm:spPr/>
    </dgm:pt>
    <dgm:pt modelId="{D9BB5446-1F4E-B64C-9129-F3EABDD3345F}" type="pres">
      <dgm:prSet presAssocID="{F44CDFB3-4DA7-5141-9380-3B44C5762023}" presName="visible" presStyleLbl="node1" presStyleIdx="0" presStyleCnt="3"/>
      <dgm:spPr>
        <a:xfrm>
          <a:off x="28093" y="808106"/>
          <a:ext cx="2735125" cy="2735125"/>
        </a:xfrm>
        <a:prstGeom prst="ellipse">
          <a:avLst/>
        </a:prstGeom>
        <a:solidFill>
          <a:schemeClr val="accent1"/>
        </a:solidFill>
        <a:ln w="174625" cmpd="thinThick">
          <a:solidFill>
            <a:schemeClr val="tx2"/>
          </a:solidFill>
        </a:ln>
      </dgm:spPr>
    </dgm:pt>
    <dgm:pt modelId="{C9674A2B-CB21-8D49-B34D-F934825D2A16}" type="pres">
      <dgm:prSet presAssocID="{870E801F-0D5B-1148-BB58-7253D5145FDF}" presName="Name25" presStyleLbl="parChTrans1D1" presStyleIdx="0" presStyleCnt="2"/>
      <dgm:spPr/>
    </dgm:pt>
    <dgm:pt modelId="{CDFF4BF8-A0EA-3A4A-AC2E-8E820E44F843}" type="pres">
      <dgm:prSet presAssocID="{7F8A83FF-25DA-CD41-9057-818E0DE7642A}" presName="node" presStyleCnt="0"/>
      <dgm:spPr/>
    </dgm:pt>
    <dgm:pt modelId="{36C10414-CADD-7C41-9F4D-5EBF12D358BF}" type="pres">
      <dgm:prSet presAssocID="{7F8A83FF-25DA-CD41-9057-818E0DE7642A}" presName="parentNode" presStyleLbl="node1" presStyleIdx="1" presStyleCnt="3" custFlipHor="1" custScaleX="221501" custLinFactX="16933" custLinFactNeighborX="100000" custLinFactNeighborY="1026">
        <dgm:presLayoutVars>
          <dgm:chMax val="1"/>
          <dgm:bulletEnabled val="1"/>
        </dgm:presLayoutVars>
      </dgm:prSet>
      <dgm:spPr/>
    </dgm:pt>
    <dgm:pt modelId="{01F83A73-B85E-2143-84A2-91277061F540}" type="pres">
      <dgm:prSet presAssocID="{7F8A83FF-25DA-CD41-9057-818E0DE7642A}" presName="childNode" presStyleLbl="revTx" presStyleIdx="0" presStyleCnt="0">
        <dgm:presLayoutVars>
          <dgm:bulletEnabled val="1"/>
        </dgm:presLayoutVars>
      </dgm:prSet>
      <dgm:spPr/>
    </dgm:pt>
    <dgm:pt modelId="{330AE29B-40D2-A749-93F7-6202945D1DFB}" type="pres">
      <dgm:prSet presAssocID="{1697BBC3-163F-4141-8A09-3D0EC2FB53E3}" presName="Name25" presStyleLbl="parChTrans1D1" presStyleIdx="1" presStyleCnt="2"/>
      <dgm:spPr/>
    </dgm:pt>
    <dgm:pt modelId="{2EB5EE2E-7635-EA47-84E3-521CB31A5176}" type="pres">
      <dgm:prSet presAssocID="{F86DE55B-CFCC-CC4C-BEA1-48FC69A72999}" presName="node" presStyleCnt="0"/>
      <dgm:spPr/>
    </dgm:pt>
    <dgm:pt modelId="{F23F3CC6-C336-AB4C-A55C-07D75CCA6F07}" type="pres">
      <dgm:prSet presAssocID="{F86DE55B-CFCC-CC4C-BEA1-48FC69A72999}" presName="parentNode" presStyleLbl="node1" presStyleIdx="2" presStyleCnt="3" custScaleX="221501" custLinFactX="16933" custLinFactNeighborX="100000" custLinFactNeighborY="-7178">
        <dgm:presLayoutVars>
          <dgm:chMax val="1"/>
          <dgm:bulletEnabled val="1"/>
        </dgm:presLayoutVars>
      </dgm:prSet>
      <dgm:spPr/>
    </dgm:pt>
    <dgm:pt modelId="{7E67AA8E-20E1-D64F-B78A-17FF23365F30}" type="pres">
      <dgm:prSet presAssocID="{F86DE55B-CFCC-CC4C-BEA1-48FC69A7299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91E47516-5607-4744-BFEB-9FAA347C7640}" srcId="{F44CDFB3-4DA7-5141-9380-3B44C5762023}" destId="{F86DE55B-CFCC-CC4C-BEA1-48FC69A72999}" srcOrd="1" destOrd="0" parTransId="{1697BBC3-163F-4141-8A09-3D0EC2FB53E3}" sibTransId="{BAFC9671-F39D-F542-A30C-22721EC4620C}"/>
    <dgm:cxn modelId="{7824266F-0E43-6A4D-AEED-C3879F5B2B76}" type="presOf" srcId="{F86DE55B-CFCC-CC4C-BEA1-48FC69A72999}" destId="{F23F3CC6-C336-AB4C-A55C-07D75CCA6F07}" srcOrd="0" destOrd="0" presId="urn:microsoft.com/office/officeart/2005/8/layout/radial2"/>
    <dgm:cxn modelId="{F89E1D72-7647-C240-ACC2-393A76059AC8}" type="presOf" srcId="{7F8A83FF-25DA-CD41-9057-818E0DE7642A}" destId="{36C10414-CADD-7C41-9F4D-5EBF12D358BF}" srcOrd="0" destOrd="0" presId="urn:microsoft.com/office/officeart/2005/8/layout/radial2"/>
    <dgm:cxn modelId="{F90179BA-F4FF-D94C-AA37-D2D416B1F1EB}" type="presOf" srcId="{F44CDFB3-4DA7-5141-9380-3B44C5762023}" destId="{59D35E6B-DFFD-8740-8130-B0E3CE770B3C}" srcOrd="0" destOrd="0" presId="urn:microsoft.com/office/officeart/2005/8/layout/radial2"/>
    <dgm:cxn modelId="{56E818D0-F7BF-C043-ADAD-77023BBADEA2}" srcId="{F44CDFB3-4DA7-5141-9380-3B44C5762023}" destId="{7F8A83FF-25DA-CD41-9057-818E0DE7642A}" srcOrd="0" destOrd="0" parTransId="{870E801F-0D5B-1148-BB58-7253D5145FDF}" sibTransId="{AAE35867-74C8-D041-A93C-4CC2E6652E18}"/>
    <dgm:cxn modelId="{7DB5E1FA-2C3B-3547-8702-7D722CB47315}" type="presOf" srcId="{870E801F-0D5B-1148-BB58-7253D5145FDF}" destId="{C9674A2B-CB21-8D49-B34D-F934825D2A16}" srcOrd="0" destOrd="0" presId="urn:microsoft.com/office/officeart/2005/8/layout/radial2"/>
    <dgm:cxn modelId="{1E5DA2FD-56BC-F343-9233-468865F058BB}" type="presOf" srcId="{1697BBC3-163F-4141-8A09-3D0EC2FB53E3}" destId="{330AE29B-40D2-A749-93F7-6202945D1DFB}" srcOrd="0" destOrd="0" presId="urn:microsoft.com/office/officeart/2005/8/layout/radial2"/>
    <dgm:cxn modelId="{4D266A93-56AA-034B-AE18-EB5D8E9EA3E8}" type="presParOf" srcId="{59D35E6B-DFFD-8740-8130-B0E3CE770B3C}" destId="{70C65557-A053-4647-87D3-BBCF15FAB2CC}" srcOrd="0" destOrd="0" presId="urn:microsoft.com/office/officeart/2005/8/layout/radial2"/>
    <dgm:cxn modelId="{EA6FF972-057D-1E40-8CD3-67669CF5CDD9}" type="presParOf" srcId="{70C65557-A053-4647-87D3-BBCF15FAB2CC}" destId="{964327FB-6CA3-4F4A-93DF-AC88CCB4DB20}" srcOrd="0" destOrd="0" presId="urn:microsoft.com/office/officeart/2005/8/layout/radial2"/>
    <dgm:cxn modelId="{A4A49145-EA08-0D46-AF13-E8A54E011F5A}" type="presParOf" srcId="{964327FB-6CA3-4F4A-93DF-AC88CCB4DB20}" destId="{90A80E71-DE8B-1741-BCF8-E1372BDC21E5}" srcOrd="0" destOrd="0" presId="urn:microsoft.com/office/officeart/2005/8/layout/radial2"/>
    <dgm:cxn modelId="{D6CC8502-ACE0-0046-9759-E6B989E28A53}" type="presParOf" srcId="{964327FB-6CA3-4F4A-93DF-AC88CCB4DB20}" destId="{D9BB5446-1F4E-B64C-9129-F3EABDD3345F}" srcOrd="1" destOrd="0" presId="urn:microsoft.com/office/officeart/2005/8/layout/radial2"/>
    <dgm:cxn modelId="{5083ACAA-3B8A-9542-B373-041BB2765BF2}" type="presParOf" srcId="{70C65557-A053-4647-87D3-BBCF15FAB2CC}" destId="{C9674A2B-CB21-8D49-B34D-F934825D2A16}" srcOrd="1" destOrd="0" presId="urn:microsoft.com/office/officeart/2005/8/layout/radial2"/>
    <dgm:cxn modelId="{67E1ECFB-3E53-0B48-A2D6-F3517637CF83}" type="presParOf" srcId="{70C65557-A053-4647-87D3-BBCF15FAB2CC}" destId="{CDFF4BF8-A0EA-3A4A-AC2E-8E820E44F843}" srcOrd="2" destOrd="0" presId="urn:microsoft.com/office/officeart/2005/8/layout/radial2"/>
    <dgm:cxn modelId="{C203F22C-9091-9148-931A-3BC968E83464}" type="presParOf" srcId="{CDFF4BF8-A0EA-3A4A-AC2E-8E820E44F843}" destId="{36C10414-CADD-7C41-9F4D-5EBF12D358BF}" srcOrd="0" destOrd="0" presId="urn:microsoft.com/office/officeart/2005/8/layout/radial2"/>
    <dgm:cxn modelId="{88B95CD3-6730-164C-9F31-D8E61CF7F5A9}" type="presParOf" srcId="{CDFF4BF8-A0EA-3A4A-AC2E-8E820E44F843}" destId="{01F83A73-B85E-2143-84A2-91277061F540}" srcOrd="1" destOrd="0" presId="urn:microsoft.com/office/officeart/2005/8/layout/radial2"/>
    <dgm:cxn modelId="{C7E7A0C9-F999-E145-8201-63771A1DADC2}" type="presParOf" srcId="{70C65557-A053-4647-87D3-BBCF15FAB2CC}" destId="{330AE29B-40D2-A749-93F7-6202945D1DFB}" srcOrd="3" destOrd="0" presId="urn:microsoft.com/office/officeart/2005/8/layout/radial2"/>
    <dgm:cxn modelId="{B32628DC-C9E1-FD48-A630-BFFBAED058C3}" type="presParOf" srcId="{70C65557-A053-4647-87D3-BBCF15FAB2CC}" destId="{2EB5EE2E-7635-EA47-84E3-521CB31A5176}" srcOrd="4" destOrd="0" presId="urn:microsoft.com/office/officeart/2005/8/layout/radial2"/>
    <dgm:cxn modelId="{8F487F8F-415E-6C46-ABEC-887110466B43}" type="presParOf" srcId="{2EB5EE2E-7635-EA47-84E3-521CB31A5176}" destId="{F23F3CC6-C336-AB4C-A55C-07D75CCA6F07}" srcOrd="0" destOrd="0" presId="urn:microsoft.com/office/officeart/2005/8/layout/radial2"/>
    <dgm:cxn modelId="{5BD68AB9-3B1A-4348-AC31-D04C33726C51}" type="presParOf" srcId="{2EB5EE2E-7635-EA47-84E3-521CB31A5176}" destId="{7E67AA8E-20E1-D64F-B78A-17FF23365F3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D6E540-5607-4283-BD21-B3927A3514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97ADBAA-DFEA-4035-A755-5CD8AB7085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A combination of PCI and ACI measures can be further developed into a novel way of quantifying the complexity of living spaces</a:t>
          </a:r>
        </a:p>
      </dgm:t>
    </dgm:pt>
    <dgm:pt modelId="{E40C4C3A-A14B-48AD-9BFC-814DCE6FB972}" type="parTrans" cxnId="{D32DC0A8-3A19-4DF1-95F6-47FA81233727}">
      <dgm:prSet/>
      <dgm:spPr/>
      <dgm:t>
        <a:bodyPr/>
        <a:lstStyle/>
        <a:p>
          <a:endParaRPr lang="en-US"/>
        </a:p>
      </dgm:t>
    </dgm:pt>
    <dgm:pt modelId="{E74A7705-761F-4CE8-8B50-0EA7E6B06A2D}" type="sibTrans" cxnId="{D32DC0A8-3A19-4DF1-95F6-47FA81233727}">
      <dgm:prSet/>
      <dgm:spPr/>
      <dgm:t>
        <a:bodyPr/>
        <a:lstStyle/>
        <a:p>
          <a:endParaRPr lang="en-US"/>
        </a:p>
      </dgm:t>
    </dgm:pt>
    <dgm:pt modelId="{49EB060A-40D5-4A5F-8158-FE0C818638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Our computational model can be used to develop and test new hypotheses about the dynamics of nest relocation in V. Andrei</a:t>
          </a:r>
        </a:p>
      </dgm:t>
    </dgm:pt>
    <dgm:pt modelId="{CAD2D634-9251-49C3-B9A6-2E0A18A5374F}" type="parTrans" cxnId="{023F3539-ADA9-4E97-86DC-330CDE17BD37}">
      <dgm:prSet/>
      <dgm:spPr/>
      <dgm:t>
        <a:bodyPr/>
        <a:lstStyle/>
        <a:p>
          <a:endParaRPr lang="en-US"/>
        </a:p>
      </dgm:t>
    </dgm:pt>
    <dgm:pt modelId="{2D3B2333-3C67-4D72-AC4A-834E3A490475}" type="sibTrans" cxnId="{023F3539-ADA9-4E97-86DC-330CDE17BD37}">
      <dgm:prSet/>
      <dgm:spPr/>
      <dgm:t>
        <a:bodyPr/>
        <a:lstStyle/>
        <a:p>
          <a:endParaRPr lang="en-US"/>
        </a:p>
      </dgm:t>
    </dgm:pt>
    <dgm:pt modelId="{37123692-9B69-446C-93D8-0FE00F05EB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Other space quantification measures should be tested for correlation with the effectiveness of collective behavior</a:t>
          </a:r>
        </a:p>
      </dgm:t>
    </dgm:pt>
    <dgm:pt modelId="{B519B50C-2364-406F-98E2-9058397088B8}" type="parTrans" cxnId="{7F1D0E90-86CC-4070-B185-F2A789895145}">
      <dgm:prSet/>
      <dgm:spPr/>
      <dgm:t>
        <a:bodyPr/>
        <a:lstStyle/>
        <a:p>
          <a:endParaRPr lang="en-US"/>
        </a:p>
      </dgm:t>
    </dgm:pt>
    <dgm:pt modelId="{4CBA8EC4-0F0F-4775-9DBF-E65F93BF609B}" type="sibTrans" cxnId="{7F1D0E90-86CC-4070-B185-F2A789895145}">
      <dgm:prSet/>
      <dgm:spPr/>
      <dgm:t>
        <a:bodyPr/>
        <a:lstStyle/>
        <a:p>
          <a:endParaRPr lang="en-US"/>
        </a:p>
      </dgm:t>
    </dgm:pt>
    <dgm:pt modelId="{2C6EFF44-20AC-452A-B44C-8CBEBE62040E}" type="pres">
      <dgm:prSet presAssocID="{02D6E540-5607-4283-BD21-B3927A351409}" presName="root" presStyleCnt="0">
        <dgm:presLayoutVars>
          <dgm:dir/>
          <dgm:resizeHandles val="exact"/>
        </dgm:presLayoutVars>
      </dgm:prSet>
      <dgm:spPr/>
    </dgm:pt>
    <dgm:pt modelId="{5FD14ACF-6B8E-4FE8-A412-948039976B41}" type="pres">
      <dgm:prSet presAssocID="{397ADBAA-DFEA-4035-A755-5CD8AB708548}" presName="compNode" presStyleCnt="0"/>
      <dgm:spPr/>
    </dgm:pt>
    <dgm:pt modelId="{C425E20F-14DE-4968-86CA-54ED8B79BB76}" type="pres">
      <dgm:prSet presAssocID="{397ADBAA-DFEA-4035-A755-5CD8AB708548}" presName="bgRect" presStyleLbl="bgShp" presStyleIdx="0" presStyleCnt="3"/>
      <dgm:spPr/>
    </dgm:pt>
    <dgm:pt modelId="{51654D71-22E4-4EF5-807E-6F0F49834CFF}" type="pres">
      <dgm:prSet presAssocID="{397ADBAA-DFEA-4035-A755-5CD8AB7085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B7B8500F-E694-42D3-87D5-73FB599D739F}" type="pres">
      <dgm:prSet presAssocID="{397ADBAA-DFEA-4035-A755-5CD8AB708548}" presName="spaceRect" presStyleCnt="0"/>
      <dgm:spPr/>
    </dgm:pt>
    <dgm:pt modelId="{38AB05E5-44C6-4C9A-A6FE-7C1EC8ED0C93}" type="pres">
      <dgm:prSet presAssocID="{397ADBAA-DFEA-4035-A755-5CD8AB708548}" presName="parTx" presStyleLbl="revTx" presStyleIdx="0" presStyleCnt="3">
        <dgm:presLayoutVars>
          <dgm:chMax val="0"/>
          <dgm:chPref val="0"/>
        </dgm:presLayoutVars>
      </dgm:prSet>
      <dgm:spPr/>
    </dgm:pt>
    <dgm:pt modelId="{E7CFC863-C1CF-4448-95C3-28791DC195F9}" type="pres">
      <dgm:prSet presAssocID="{E74A7705-761F-4CE8-8B50-0EA7E6B06A2D}" presName="sibTrans" presStyleCnt="0"/>
      <dgm:spPr/>
    </dgm:pt>
    <dgm:pt modelId="{9A8BBECA-FDDE-4AE2-AFBD-C6D064899B91}" type="pres">
      <dgm:prSet presAssocID="{49EB060A-40D5-4A5F-8158-FE0C818638D5}" presName="compNode" presStyleCnt="0"/>
      <dgm:spPr/>
    </dgm:pt>
    <dgm:pt modelId="{FDB9FF1D-EE9C-4492-A16B-3205D589DD14}" type="pres">
      <dgm:prSet presAssocID="{49EB060A-40D5-4A5F-8158-FE0C818638D5}" presName="bgRect" presStyleLbl="bgShp" presStyleIdx="1" presStyleCnt="3"/>
      <dgm:spPr/>
    </dgm:pt>
    <dgm:pt modelId="{72063601-A246-451C-9C75-A3E8A9DB892B}" type="pres">
      <dgm:prSet presAssocID="{49EB060A-40D5-4A5F-8158-FE0C818638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43C9C8C5-ACDB-4486-BEAA-C7994EF8F3A8}" type="pres">
      <dgm:prSet presAssocID="{49EB060A-40D5-4A5F-8158-FE0C818638D5}" presName="spaceRect" presStyleCnt="0"/>
      <dgm:spPr/>
    </dgm:pt>
    <dgm:pt modelId="{A3A10F12-E9A8-4334-80DA-A72B05C85187}" type="pres">
      <dgm:prSet presAssocID="{49EB060A-40D5-4A5F-8158-FE0C818638D5}" presName="parTx" presStyleLbl="revTx" presStyleIdx="1" presStyleCnt="3">
        <dgm:presLayoutVars>
          <dgm:chMax val="0"/>
          <dgm:chPref val="0"/>
        </dgm:presLayoutVars>
      </dgm:prSet>
      <dgm:spPr/>
    </dgm:pt>
    <dgm:pt modelId="{2596C961-AB93-3547-9576-54728FA07C44}" type="pres">
      <dgm:prSet presAssocID="{2D3B2333-3C67-4D72-AC4A-834E3A490475}" presName="sibTrans" presStyleCnt="0"/>
      <dgm:spPr/>
    </dgm:pt>
    <dgm:pt modelId="{E61FD23A-1E9C-44D3-BEB6-8850ADB74B6D}" type="pres">
      <dgm:prSet presAssocID="{37123692-9B69-446C-93D8-0FE00F05EBB4}" presName="compNode" presStyleCnt="0"/>
      <dgm:spPr/>
    </dgm:pt>
    <dgm:pt modelId="{E8638E7C-C8D0-458F-9669-4A66145CC5E9}" type="pres">
      <dgm:prSet presAssocID="{37123692-9B69-446C-93D8-0FE00F05EBB4}" presName="bgRect" presStyleLbl="bgShp" presStyleIdx="2" presStyleCnt="3" custLinFactY="38362" custLinFactNeighborX="-1087" custLinFactNeighborY="100000"/>
      <dgm:spPr/>
    </dgm:pt>
    <dgm:pt modelId="{963C462B-02F0-46E4-A496-C95CEA41FBF5}" type="pres">
      <dgm:prSet presAssocID="{37123692-9B69-446C-93D8-0FE00F05EBB4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6C3C303-2CC5-41F1-9440-5E7B1E4F3214}" type="pres">
      <dgm:prSet presAssocID="{37123692-9B69-446C-93D8-0FE00F05EBB4}" presName="spaceRect" presStyleCnt="0"/>
      <dgm:spPr/>
    </dgm:pt>
    <dgm:pt modelId="{6AB422D2-A85E-4EF7-A2F2-3F3B33748EEB}" type="pres">
      <dgm:prSet presAssocID="{37123692-9B69-446C-93D8-0FE00F05EBB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23F3539-ADA9-4E97-86DC-330CDE17BD37}" srcId="{02D6E540-5607-4283-BD21-B3927A351409}" destId="{49EB060A-40D5-4A5F-8158-FE0C818638D5}" srcOrd="1" destOrd="0" parTransId="{CAD2D634-9251-49C3-B9A6-2E0A18A5374F}" sibTransId="{2D3B2333-3C67-4D72-AC4A-834E3A490475}"/>
    <dgm:cxn modelId="{E071AD3C-D790-FB4A-82C1-FDD35854B244}" type="presOf" srcId="{49EB060A-40D5-4A5F-8158-FE0C818638D5}" destId="{A3A10F12-E9A8-4334-80DA-A72B05C85187}" srcOrd="0" destOrd="0" presId="urn:microsoft.com/office/officeart/2018/2/layout/IconVerticalSolidList"/>
    <dgm:cxn modelId="{2702CE76-5B83-7C45-AD0A-838DCFAE4A6E}" type="presOf" srcId="{37123692-9B69-446C-93D8-0FE00F05EBB4}" destId="{6AB422D2-A85E-4EF7-A2F2-3F3B33748EEB}" srcOrd="0" destOrd="0" presId="urn:microsoft.com/office/officeart/2018/2/layout/IconVerticalSolidList"/>
    <dgm:cxn modelId="{7F1D0E90-86CC-4070-B185-F2A789895145}" srcId="{02D6E540-5607-4283-BD21-B3927A351409}" destId="{37123692-9B69-446C-93D8-0FE00F05EBB4}" srcOrd="2" destOrd="0" parTransId="{B519B50C-2364-406F-98E2-9058397088B8}" sibTransId="{4CBA8EC4-0F0F-4775-9DBF-E65F93BF609B}"/>
    <dgm:cxn modelId="{D32DC0A8-3A19-4DF1-95F6-47FA81233727}" srcId="{02D6E540-5607-4283-BD21-B3927A351409}" destId="{397ADBAA-DFEA-4035-A755-5CD8AB708548}" srcOrd="0" destOrd="0" parTransId="{E40C4C3A-A14B-48AD-9BFC-814DCE6FB972}" sibTransId="{E74A7705-761F-4CE8-8B50-0EA7E6B06A2D}"/>
    <dgm:cxn modelId="{83F679E1-1579-AB4A-9E02-9F1D72CB087D}" type="presOf" srcId="{02D6E540-5607-4283-BD21-B3927A351409}" destId="{2C6EFF44-20AC-452A-B44C-8CBEBE62040E}" srcOrd="0" destOrd="0" presId="urn:microsoft.com/office/officeart/2018/2/layout/IconVerticalSolidList"/>
    <dgm:cxn modelId="{C69A64F2-FFF7-494E-909B-37B276657C6E}" type="presOf" srcId="{397ADBAA-DFEA-4035-A755-5CD8AB708548}" destId="{38AB05E5-44C6-4C9A-A6FE-7C1EC8ED0C93}" srcOrd="0" destOrd="0" presId="urn:microsoft.com/office/officeart/2018/2/layout/IconVerticalSolidList"/>
    <dgm:cxn modelId="{39095F6F-B1A1-214F-AF16-08877D3DCD2F}" type="presParOf" srcId="{2C6EFF44-20AC-452A-B44C-8CBEBE62040E}" destId="{5FD14ACF-6B8E-4FE8-A412-948039976B41}" srcOrd="0" destOrd="0" presId="urn:microsoft.com/office/officeart/2018/2/layout/IconVerticalSolidList"/>
    <dgm:cxn modelId="{651855EF-53AD-ED41-AC12-07FF2BE70E4F}" type="presParOf" srcId="{5FD14ACF-6B8E-4FE8-A412-948039976B41}" destId="{C425E20F-14DE-4968-86CA-54ED8B79BB76}" srcOrd="0" destOrd="0" presId="urn:microsoft.com/office/officeart/2018/2/layout/IconVerticalSolidList"/>
    <dgm:cxn modelId="{27474FE6-9647-5A45-9BDC-3809AD7229B0}" type="presParOf" srcId="{5FD14ACF-6B8E-4FE8-A412-948039976B41}" destId="{51654D71-22E4-4EF5-807E-6F0F49834CFF}" srcOrd="1" destOrd="0" presId="urn:microsoft.com/office/officeart/2018/2/layout/IconVerticalSolidList"/>
    <dgm:cxn modelId="{03C5372D-2531-6948-9DF2-B5F1B1820280}" type="presParOf" srcId="{5FD14ACF-6B8E-4FE8-A412-948039976B41}" destId="{B7B8500F-E694-42D3-87D5-73FB599D739F}" srcOrd="2" destOrd="0" presId="urn:microsoft.com/office/officeart/2018/2/layout/IconVerticalSolidList"/>
    <dgm:cxn modelId="{226F9442-032D-E440-AC8C-A29B0E7C2637}" type="presParOf" srcId="{5FD14ACF-6B8E-4FE8-A412-948039976B41}" destId="{38AB05E5-44C6-4C9A-A6FE-7C1EC8ED0C93}" srcOrd="3" destOrd="0" presId="urn:microsoft.com/office/officeart/2018/2/layout/IconVerticalSolidList"/>
    <dgm:cxn modelId="{02020751-E762-654E-8A2E-C5EC127CBDE7}" type="presParOf" srcId="{2C6EFF44-20AC-452A-B44C-8CBEBE62040E}" destId="{E7CFC863-C1CF-4448-95C3-28791DC195F9}" srcOrd="1" destOrd="0" presId="urn:microsoft.com/office/officeart/2018/2/layout/IconVerticalSolidList"/>
    <dgm:cxn modelId="{F5448337-2422-4C45-9987-C1704500660A}" type="presParOf" srcId="{2C6EFF44-20AC-452A-B44C-8CBEBE62040E}" destId="{9A8BBECA-FDDE-4AE2-AFBD-C6D064899B91}" srcOrd="2" destOrd="0" presId="urn:microsoft.com/office/officeart/2018/2/layout/IconVerticalSolidList"/>
    <dgm:cxn modelId="{C76A25D5-074C-934C-9CBD-347FFB1709A1}" type="presParOf" srcId="{9A8BBECA-FDDE-4AE2-AFBD-C6D064899B91}" destId="{FDB9FF1D-EE9C-4492-A16B-3205D589DD14}" srcOrd="0" destOrd="0" presId="urn:microsoft.com/office/officeart/2018/2/layout/IconVerticalSolidList"/>
    <dgm:cxn modelId="{86CA0158-8E52-6549-ADFA-68553BF27531}" type="presParOf" srcId="{9A8BBECA-FDDE-4AE2-AFBD-C6D064899B91}" destId="{72063601-A246-451C-9C75-A3E8A9DB892B}" srcOrd="1" destOrd="0" presId="urn:microsoft.com/office/officeart/2018/2/layout/IconVerticalSolidList"/>
    <dgm:cxn modelId="{E98F7B59-A11D-9E43-B4CB-3053AA86F8E7}" type="presParOf" srcId="{9A8BBECA-FDDE-4AE2-AFBD-C6D064899B91}" destId="{43C9C8C5-ACDB-4486-BEAA-C7994EF8F3A8}" srcOrd="2" destOrd="0" presId="urn:microsoft.com/office/officeart/2018/2/layout/IconVerticalSolidList"/>
    <dgm:cxn modelId="{2E895527-7CCE-814D-8018-B377DF1117AA}" type="presParOf" srcId="{9A8BBECA-FDDE-4AE2-AFBD-C6D064899B91}" destId="{A3A10F12-E9A8-4334-80DA-A72B05C85187}" srcOrd="3" destOrd="0" presId="urn:microsoft.com/office/officeart/2018/2/layout/IconVerticalSolidList"/>
    <dgm:cxn modelId="{F2FC5B8B-7950-0D4C-9846-6C3CF779A84E}" type="presParOf" srcId="{2C6EFF44-20AC-452A-B44C-8CBEBE62040E}" destId="{2596C961-AB93-3547-9576-54728FA07C44}" srcOrd="3" destOrd="0" presId="urn:microsoft.com/office/officeart/2018/2/layout/IconVerticalSolidList"/>
    <dgm:cxn modelId="{AF0FBAE0-2F7F-9040-963F-60C14B4840BC}" type="presParOf" srcId="{2C6EFF44-20AC-452A-B44C-8CBEBE62040E}" destId="{E61FD23A-1E9C-44D3-BEB6-8850ADB74B6D}" srcOrd="4" destOrd="0" presId="urn:microsoft.com/office/officeart/2018/2/layout/IconVerticalSolidList"/>
    <dgm:cxn modelId="{BD81CAE6-4762-4F4A-9112-F1F756896297}" type="presParOf" srcId="{E61FD23A-1E9C-44D3-BEB6-8850ADB74B6D}" destId="{E8638E7C-C8D0-458F-9669-4A66145CC5E9}" srcOrd="0" destOrd="0" presId="urn:microsoft.com/office/officeart/2018/2/layout/IconVerticalSolidList"/>
    <dgm:cxn modelId="{61751360-D7F7-7047-B10B-DC4C7284771D}" type="presParOf" srcId="{E61FD23A-1E9C-44D3-BEB6-8850ADB74B6D}" destId="{963C462B-02F0-46E4-A496-C95CEA41FBF5}" srcOrd="1" destOrd="0" presId="urn:microsoft.com/office/officeart/2018/2/layout/IconVerticalSolidList"/>
    <dgm:cxn modelId="{85AAC349-DAB0-0B4D-8A85-FA85828C0812}" type="presParOf" srcId="{E61FD23A-1E9C-44D3-BEB6-8850ADB74B6D}" destId="{B6C3C303-2CC5-41F1-9440-5E7B1E4F3214}" srcOrd="2" destOrd="0" presId="urn:microsoft.com/office/officeart/2018/2/layout/IconVerticalSolidList"/>
    <dgm:cxn modelId="{2F286819-5F79-8D4E-B9D1-DFCD0595F350}" type="presParOf" srcId="{E61FD23A-1E9C-44D3-BEB6-8850ADB74B6D}" destId="{6AB422D2-A85E-4EF7-A2F2-3F3B33748EE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09849-48D7-1A4B-A746-1E648FC09393}">
      <dsp:nvSpPr>
        <dsp:cNvPr id="0" name=""/>
        <dsp:cNvSpPr/>
      </dsp:nvSpPr>
      <dsp:spPr>
        <a:xfrm>
          <a:off x="262388" y="683"/>
          <a:ext cx="2742525" cy="15861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Space Syntax</a:t>
          </a:r>
        </a:p>
      </dsp:txBody>
      <dsp:txXfrm>
        <a:off x="664021" y="232975"/>
        <a:ext cx="1939259" cy="1121607"/>
      </dsp:txXfrm>
    </dsp:sp>
    <dsp:sp modelId="{1AE4371C-B614-D144-9448-DA9A088825B1}">
      <dsp:nvSpPr>
        <dsp:cNvPr id="0" name=""/>
        <dsp:cNvSpPr/>
      </dsp:nvSpPr>
      <dsp:spPr>
        <a:xfrm>
          <a:off x="1173655" y="1715673"/>
          <a:ext cx="919991" cy="919991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295600" y="2067478"/>
        <a:ext cx="676101" cy="216381"/>
      </dsp:txXfrm>
    </dsp:sp>
    <dsp:sp modelId="{B7FE5B43-7188-1548-AB84-285E17FD4E19}">
      <dsp:nvSpPr>
        <dsp:cNvPr id="0" name=""/>
        <dsp:cNvSpPr/>
      </dsp:nvSpPr>
      <dsp:spPr>
        <a:xfrm>
          <a:off x="262388" y="2764463"/>
          <a:ext cx="2742525" cy="1586191"/>
        </a:xfrm>
        <a:prstGeom prst="ellipse">
          <a:avLst/>
        </a:prstGeom>
        <a:solidFill>
          <a:schemeClr val="accent2">
            <a:hueOff val="-638687"/>
            <a:satOff val="1755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Collective  behavior of social insects </a:t>
          </a:r>
        </a:p>
      </dsp:txBody>
      <dsp:txXfrm>
        <a:off x="664021" y="2996755"/>
        <a:ext cx="1939259" cy="1121607"/>
      </dsp:txXfrm>
    </dsp:sp>
    <dsp:sp modelId="{0E4215B4-2A19-F84C-8FA3-48086668D3ED}">
      <dsp:nvSpPr>
        <dsp:cNvPr id="0" name=""/>
        <dsp:cNvSpPr/>
      </dsp:nvSpPr>
      <dsp:spPr>
        <a:xfrm>
          <a:off x="3242842" y="1880637"/>
          <a:ext cx="504408" cy="5900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42842" y="1998650"/>
        <a:ext cx="353086" cy="354037"/>
      </dsp:txXfrm>
    </dsp:sp>
    <dsp:sp modelId="{4127E7E4-C1F0-2045-ADA5-79F11049C204}">
      <dsp:nvSpPr>
        <dsp:cNvPr id="0" name=""/>
        <dsp:cNvSpPr/>
      </dsp:nvSpPr>
      <dsp:spPr>
        <a:xfrm>
          <a:off x="3956628" y="589477"/>
          <a:ext cx="3172383" cy="3172383"/>
        </a:xfrm>
        <a:prstGeom prst="ellipse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Nest architecture shapes collective behavior</a:t>
          </a:r>
        </a:p>
      </dsp:txBody>
      <dsp:txXfrm>
        <a:off x="4421213" y="1054062"/>
        <a:ext cx="2243213" cy="2243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5E20F-14DE-4968-86CA-54ED8B79BB76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54D71-22E4-4EF5-807E-6F0F49834CFF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B05E5-44C6-4C9A-A6FE-7C1EC8ED0C93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Verify that nest architecture affects collective behavior beyond foraging recruitment by showing similar tendencies in nest relocation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346392" y="498"/>
        <a:ext cx="9169207" cy="1165707"/>
      </dsp:txXfrm>
    </dsp:sp>
    <dsp:sp modelId="{FDB9FF1D-EE9C-4492-A16B-3205D589DD14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63601-A246-451C-9C75-A3E8A9DB892B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10F12-E9A8-4334-80DA-A72B05C85187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a reliable computer simulation replicating the relevant features of the nest relocation event</a:t>
          </a:r>
          <a:endParaRPr lang="en-US" sz="25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6392" y="1457633"/>
        <a:ext cx="9169207" cy="1165707"/>
      </dsp:txXfrm>
    </dsp:sp>
    <dsp:sp modelId="{E8638E7C-C8D0-458F-9669-4A66145CC5E9}">
      <dsp:nvSpPr>
        <dsp:cNvPr id="0" name=""/>
        <dsp:cNvSpPr/>
      </dsp:nvSpPr>
      <dsp:spPr>
        <a:xfrm>
          <a:off x="0" y="2915266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C462B-02F0-46E4-A496-C95CEA41FBF5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422D2-A85E-4EF7-A2F2-3F3B33748EEB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Identify the mechanism of architecture’s influence on relocation efficiency</a:t>
          </a:r>
          <a:endParaRPr lang="en-US" sz="2500" kern="1200" dirty="0">
            <a:solidFill>
              <a:prstClr val="black"/>
            </a:solidFill>
            <a:latin typeface="Calibri" panose="020F0502020204030204"/>
            <a:ea typeface="+mn-ea"/>
            <a:cs typeface="+mn-cs"/>
          </a:endParaRPr>
        </a:p>
      </dsp:txBody>
      <dsp:txXfrm>
        <a:off x="1346392" y="2914767"/>
        <a:ext cx="9169207" cy="11657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F9BB0-4433-6647-ACB5-1526057F3B3A}">
      <dsp:nvSpPr>
        <dsp:cNvPr id="0" name=""/>
        <dsp:cNvSpPr/>
      </dsp:nvSpPr>
      <dsp:spPr>
        <a:xfrm>
          <a:off x="32890" y="0"/>
          <a:ext cx="2266303" cy="283072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ACI = 3.08</a:t>
          </a:r>
        </a:p>
      </dsp:txBody>
      <dsp:txXfrm>
        <a:off x="32890" y="1132288"/>
        <a:ext cx="2266303" cy="1132288"/>
      </dsp:txXfrm>
    </dsp:sp>
    <dsp:sp modelId="{4B152CA1-BA5E-5D47-AEF5-F9D4D01A7A90}">
      <dsp:nvSpPr>
        <dsp:cNvPr id="0" name=""/>
        <dsp:cNvSpPr/>
      </dsp:nvSpPr>
      <dsp:spPr>
        <a:xfrm>
          <a:off x="663815" y="169843"/>
          <a:ext cx="942630" cy="942630"/>
        </a:xfrm>
        <a:prstGeom prst="round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89293-F743-7743-97F9-B9C23710391E}">
      <dsp:nvSpPr>
        <dsp:cNvPr id="0" name=""/>
        <dsp:cNvSpPr/>
      </dsp:nvSpPr>
      <dsp:spPr>
        <a:xfrm>
          <a:off x="2338250" y="0"/>
          <a:ext cx="2266303" cy="283072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ACI = 1.97</a:t>
          </a:r>
        </a:p>
      </dsp:txBody>
      <dsp:txXfrm>
        <a:off x="2338250" y="1132288"/>
        <a:ext cx="2266303" cy="1132288"/>
      </dsp:txXfrm>
    </dsp:sp>
    <dsp:sp modelId="{EE952DA3-44AB-7F4E-8693-F8ACC4660937}">
      <dsp:nvSpPr>
        <dsp:cNvPr id="0" name=""/>
        <dsp:cNvSpPr/>
      </dsp:nvSpPr>
      <dsp:spPr>
        <a:xfrm>
          <a:off x="2998108" y="169843"/>
          <a:ext cx="942630" cy="94263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306A4-5634-6F48-95A0-BEE30DF905C8}">
      <dsp:nvSpPr>
        <dsp:cNvPr id="0" name=""/>
        <dsp:cNvSpPr/>
      </dsp:nvSpPr>
      <dsp:spPr>
        <a:xfrm>
          <a:off x="190451" y="2193222"/>
          <a:ext cx="4236189" cy="637498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F9BB0-4433-6647-ACB5-1526057F3B3A}">
      <dsp:nvSpPr>
        <dsp:cNvPr id="0" name=""/>
        <dsp:cNvSpPr/>
      </dsp:nvSpPr>
      <dsp:spPr>
        <a:xfrm>
          <a:off x="22428" y="0"/>
          <a:ext cx="2264090" cy="283072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PCI = 0.06</a:t>
          </a:r>
        </a:p>
      </dsp:txBody>
      <dsp:txXfrm>
        <a:off x="22428" y="1132288"/>
        <a:ext cx="2264090" cy="1132288"/>
      </dsp:txXfrm>
    </dsp:sp>
    <dsp:sp modelId="{4B152CA1-BA5E-5D47-AEF5-F9D4D01A7A90}">
      <dsp:nvSpPr>
        <dsp:cNvPr id="0" name=""/>
        <dsp:cNvSpPr/>
      </dsp:nvSpPr>
      <dsp:spPr>
        <a:xfrm>
          <a:off x="664955" y="169843"/>
          <a:ext cx="942630" cy="942630"/>
        </a:xfrm>
        <a:prstGeom prst="round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89293-F743-7743-97F9-B9C23710391E}">
      <dsp:nvSpPr>
        <dsp:cNvPr id="0" name=""/>
        <dsp:cNvSpPr/>
      </dsp:nvSpPr>
      <dsp:spPr>
        <a:xfrm>
          <a:off x="2302254" y="0"/>
          <a:ext cx="2264090" cy="283072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PCI = 0.59</a:t>
          </a:r>
        </a:p>
      </dsp:txBody>
      <dsp:txXfrm>
        <a:off x="2302254" y="1132288"/>
        <a:ext cx="2264090" cy="1132288"/>
      </dsp:txXfrm>
    </dsp:sp>
    <dsp:sp modelId="{EE952DA3-44AB-7F4E-8693-F8ACC4660937}">
      <dsp:nvSpPr>
        <dsp:cNvPr id="0" name=""/>
        <dsp:cNvSpPr/>
      </dsp:nvSpPr>
      <dsp:spPr>
        <a:xfrm>
          <a:off x="2721937" y="188054"/>
          <a:ext cx="1414398" cy="14143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306A4-5634-6F48-95A0-BEE30DF905C8}">
      <dsp:nvSpPr>
        <dsp:cNvPr id="0" name=""/>
        <dsp:cNvSpPr/>
      </dsp:nvSpPr>
      <dsp:spPr>
        <a:xfrm>
          <a:off x="171515" y="2193223"/>
          <a:ext cx="4236189" cy="637498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F9BB0-4433-6647-ACB5-1526057F3B3A}">
      <dsp:nvSpPr>
        <dsp:cNvPr id="0" name=""/>
        <dsp:cNvSpPr/>
      </dsp:nvSpPr>
      <dsp:spPr>
        <a:xfrm>
          <a:off x="1913" y="-9280"/>
          <a:ext cx="2976609" cy="4260913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ACI = 7.45</a:t>
          </a:r>
        </a:p>
      </dsp:txBody>
      <dsp:txXfrm>
        <a:off x="1913" y="1695084"/>
        <a:ext cx="2976609" cy="1704365"/>
      </dsp:txXfrm>
    </dsp:sp>
    <dsp:sp modelId="{4B152CA1-BA5E-5D47-AEF5-F9D4D01A7A90}">
      <dsp:nvSpPr>
        <dsp:cNvPr id="0" name=""/>
        <dsp:cNvSpPr/>
      </dsp:nvSpPr>
      <dsp:spPr>
        <a:xfrm>
          <a:off x="780775" y="246373"/>
          <a:ext cx="1418884" cy="1418884"/>
        </a:xfrm>
        <a:prstGeom prst="round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7CF2F-BE94-4E4D-9FAF-D1C628745C34}">
      <dsp:nvSpPr>
        <dsp:cNvPr id="0" name=""/>
        <dsp:cNvSpPr/>
      </dsp:nvSpPr>
      <dsp:spPr>
        <a:xfrm>
          <a:off x="3067820" y="-9280"/>
          <a:ext cx="2976609" cy="4260913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ACI = 3.08</a:t>
          </a:r>
        </a:p>
      </dsp:txBody>
      <dsp:txXfrm>
        <a:off x="3067820" y="1695084"/>
        <a:ext cx="2976609" cy="1704365"/>
      </dsp:txXfrm>
    </dsp:sp>
    <dsp:sp modelId="{C23BE740-5EB9-6243-B479-FBD05B5915AF}">
      <dsp:nvSpPr>
        <dsp:cNvPr id="0" name=""/>
        <dsp:cNvSpPr/>
      </dsp:nvSpPr>
      <dsp:spPr>
        <a:xfrm>
          <a:off x="3846682" y="246373"/>
          <a:ext cx="1418884" cy="1418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89293-F743-7743-97F9-B9C23710391E}">
      <dsp:nvSpPr>
        <dsp:cNvPr id="0" name=""/>
        <dsp:cNvSpPr/>
      </dsp:nvSpPr>
      <dsp:spPr>
        <a:xfrm>
          <a:off x="6133727" y="-9280"/>
          <a:ext cx="2976609" cy="4260913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ACI = 1.97</a:t>
          </a:r>
        </a:p>
      </dsp:txBody>
      <dsp:txXfrm>
        <a:off x="6133727" y="1695084"/>
        <a:ext cx="2976609" cy="1704365"/>
      </dsp:txXfrm>
    </dsp:sp>
    <dsp:sp modelId="{EE952DA3-44AB-7F4E-8693-F8ACC4660937}">
      <dsp:nvSpPr>
        <dsp:cNvPr id="0" name=""/>
        <dsp:cNvSpPr/>
      </dsp:nvSpPr>
      <dsp:spPr>
        <a:xfrm>
          <a:off x="6912590" y="246373"/>
          <a:ext cx="1418884" cy="141888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5306A4-5634-6F48-95A0-BEE30DF905C8}">
      <dsp:nvSpPr>
        <dsp:cNvPr id="0" name=""/>
        <dsp:cNvSpPr/>
      </dsp:nvSpPr>
      <dsp:spPr>
        <a:xfrm>
          <a:off x="364489" y="3115241"/>
          <a:ext cx="8383270" cy="110235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5F5DC-3C3F-3741-9DFB-97E4709E42F3}">
      <dsp:nvSpPr>
        <dsp:cNvPr id="0" name=""/>
        <dsp:cNvSpPr/>
      </dsp:nvSpPr>
      <dsp:spPr>
        <a:xfrm>
          <a:off x="9586" y="348601"/>
          <a:ext cx="2312296" cy="693688"/>
        </a:xfrm>
        <a:prstGeom prst="chevron">
          <a:avLst>
            <a:gd name="adj" fmla="val 3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1" tIns="85651" rIns="85651" bIns="856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</a:t>
          </a:r>
        </a:p>
      </dsp:txBody>
      <dsp:txXfrm>
        <a:off x="217692" y="348601"/>
        <a:ext cx="1896084" cy="693688"/>
      </dsp:txXfrm>
    </dsp:sp>
    <dsp:sp modelId="{9E979BA8-C4EE-9E42-A9C5-31D028E9D3FF}">
      <dsp:nvSpPr>
        <dsp:cNvPr id="0" name=""/>
        <dsp:cNvSpPr/>
      </dsp:nvSpPr>
      <dsp:spPr>
        <a:xfrm>
          <a:off x="9586" y="1042290"/>
          <a:ext cx="2104189" cy="35211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78" tIns="166278" rIns="166278" bIns="33255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some experiments</a:t>
          </a:r>
        </a:p>
      </dsp:txBody>
      <dsp:txXfrm>
        <a:off x="9586" y="1042290"/>
        <a:ext cx="2104189" cy="3521166"/>
      </dsp:txXfrm>
    </dsp:sp>
    <dsp:sp modelId="{6767C482-B189-A94F-A7F6-6B2831114CA3}">
      <dsp:nvSpPr>
        <dsp:cNvPr id="0" name=""/>
        <dsp:cNvSpPr/>
      </dsp:nvSpPr>
      <dsp:spPr>
        <a:xfrm>
          <a:off x="2265169" y="348601"/>
          <a:ext cx="2312296" cy="693688"/>
        </a:xfrm>
        <a:prstGeom prst="chevron">
          <a:avLst>
            <a:gd name="adj" fmla="val 30000"/>
          </a:avLst>
        </a:prstGeom>
        <a:solidFill>
          <a:schemeClr val="accent3">
            <a:shade val="80000"/>
            <a:hueOff val="-45788"/>
            <a:satOff val="1599"/>
            <a:lumOff val="5606"/>
            <a:alphaOff val="0"/>
          </a:schemeClr>
        </a:solidFill>
        <a:ln w="12700" cap="flat" cmpd="sng" algn="ctr">
          <a:solidFill>
            <a:schemeClr val="accent3">
              <a:shade val="80000"/>
              <a:hueOff val="-45788"/>
              <a:satOff val="1599"/>
              <a:lumOff val="56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1" tIns="85651" rIns="85651" bIns="856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</a:t>
          </a:r>
        </a:p>
      </dsp:txBody>
      <dsp:txXfrm>
        <a:off x="2473275" y="348601"/>
        <a:ext cx="1896084" cy="693688"/>
      </dsp:txXfrm>
    </dsp:sp>
    <dsp:sp modelId="{6C55350E-E1CF-944B-8FFB-1104806A74F1}">
      <dsp:nvSpPr>
        <dsp:cNvPr id="0" name=""/>
        <dsp:cNvSpPr/>
      </dsp:nvSpPr>
      <dsp:spPr>
        <a:xfrm>
          <a:off x="2265169" y="1042290"/>
          <a:ext cx="2104189" cy="35211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78" tIns="166278" rIns="166278" bIns="33255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 a model and parametrize it based on the empirical data</a:t>
          </a:r>
        </a:p>
      </dsp:txBody>
      <dsp:txXfrm>
        <a:off x="2265169" y="1042290"/>
        <a:ext cx="2104189" cy="3521166"/>
      </dsp:txXfrm>
    </dsp:sp>
    <dsp:sp modelId="{7C811D4B-2E13-244D-879C-5814BB29C48E}">
      <dsp:nvSpPr>
        <dsp:cNvPr id="0" name=""/>
        <dsp:cNvSpPr/>
      </dsp:nvSpPr>
      <dsp:spPr>
        <a:xfrm>
          <a:off x="4520751" y="348601"/>
          <a:ext cx="2312296" cy="693688"/>
        </a:xfrm>
        <a:prstGeom prst="chevron">
          <a:avLst>
            <a:gd name="adj" fmla="val 30000"/>
          </a:avLst>
        </a:prstGeom>
        <a:solidFill>
          <a:schemeClr val="accent3">
            <a:shade val="80000"/>
            <a:hueOff val="-91577"/>
            <a:satOff val="3198"/>
            <a:lumOff val="11212"/>
            <a:alphaOff val="0"/>
          </a:schemeClr>
        </a:solidFill>
        <a:ln w="12700" cap="flat" cmpd="sng" algn="ctr">
          <a:solidFill>
            <a:schemeClr val="accent3">
              <a:shade val="80000"/>
              <a:hueOff val="-91577"/>
              <a:satOff val="3198"/>
              <a:lumOff val="112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1" tIns="85651" rIns="85651" bIns="856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</a:t>
          </a:r>
        </a:p>
      </dsp:txBody>
      <dsp:txXfrm>
        <a:off x="4728857" y="348601"/>
        <a:ext cx="1896084" cy="693688"/>
      </dsp:txXfrm>
    </dsp:sp>
    <dsp:sp modelId="{8427FD58-7DA7-3349-80C0-ACABF47EB14B}">
      <dsp:nvSpPr>
        <dsp:cNvPr id="0" name=""/>
        <dsp:cNvSpPr/>
      </dsp:nvSpPr>
      <dsp:spPr>
        <a:xfrm>
          <a:off x="4520751" y="1042290"/>
          <a:ext cx="2104189" cy="35211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78" tIns="166278" rIns="166278" bIns="33255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simulated experiments in a variety of architectures to make predictions about mechanisms of influence</a:t>
          </a:r>
        </a:p>
      </dsp:txBody>
      <dsp:txXfrm>
        <a:off x="4520751" y="1042290"/>
        <a:ext cx="2104189" cy="3521166"/>
      </dsp:txXfrm>
    </dsp:sp>
    <dsp:sp modelId="{DFC5233D-2871-3340-AE65-22DF2573C6BC}">
      <dsp:nvSpPr>
        <dsp:cNvPr id="0" name=""/>
        <dsp:cNvSpPr/>
      </dsp:nvSpPr>
      <dsp:spPr>
        <a:xfrm>
          <a:off x="6776334" y="348601"/>
          <a:ext cx="2312296" cy="693688"/>
        </a:xfrm>
        <a:prstGeom prst="chevron">
          <a:avLst>
            <a:gd name="adj" fmla="val 30000"/>
          </a:avLst>
        </a:prstGeom>
        <a:solidFill>
          <a:schemeClr val="accent3">
            <a:shade val="80000"/>
            <a:hueOff val="-137365"/>
            <a:satOff val="4798"/>
            <a:lumOff val="16819"/>
            <a:alphaOff val="0"/>
          </a:schemeClr>
        </a:solidFill>
        <a:ln w="12700" cap="flat" cmpd="sng" algn="ctr">
          <a:solidFill>
            <a:schemeClr val="accent3">
              <a:shade val="80000"/>
              <a:hueOff val="-137365"/>
              <a:satOff val="4798"/>
              <a:lumOff val="168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1" tIns="85651" rIns="85651" bIns="856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6984440" y="348601"/>
        <a:ext cx="1896084" cy="693688"/>
      </dsp:txXfrm>
    </dsp:sp>
    <dsp:sp modelId="{637BABB0-18C6-374B-8DB8-610BB297395A}">
      <dsp:nvSpPr>
        <dsp:cNvPr id="0" name=""/>
        <dsp:cNvSpPr/>
      </dsp:nvSpPr>
      <dsp:spPr>
        <a:xfrm>
          <a:off x="6776334" y="1042290"/>
          <a:ext cx="2104189" cy="35211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78" tIns="166278" rIns="166278" bIns="33255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more real life experiments targeted at checking the predictions of the model </a:t>
          </a:r>
        </a:p>
      </dsp:txBody>
      <dsp:txXfrm>
        <a:off x="6776334" y="1042290"/>
        <a:ext cx="2104189" cy="3521166"/>
      </dsp:txXfrm>
    </dsp:sp>
    <dsp:sp modelId="{268C3D6C-C6B3-0843-A33B-F87E631DFBC2}">
      <dsp:nvSpPr>
        <dsp:cNvPr id="0" name=""/>
        <dsp:cNvSpPr/>
      </dsp:nvSpPr>
      <dsp:spPr>
        <a:xfrm>
          <a:off x="9031917" y="348601"/>
          <a:ext cx="2312296" cy="693688"/>
        </a:xfrm>
        <a:prstGeom prst="chevron">
          <a:avLst>
            <a:gd name="adj" fmla="val 30000"/>
          </a:avLst>
        </a:prstGeom>
        <a:solidFill>
          <a:schemeClr val="accent3">
            <a:shade val="80000"/>
            <a:hueOff val="-183153"/>
            <a:satOff val="6397"/>
            <a:lumOff val="22425"/>
            <a:alphaOff val="0"/>
          </a:schemeClr>
        </a:solidFill>
        <a:ln w="12700" cap="flat" cmpd="sng" algn="ctr">
          <a:solidFill>
            <a:schemeClr val="accent3">
              <a:shade val="80000"/>
              <a:hueOff val="-183153"/>
              <a:satOff val="6397"/>
              <a:lumOff val="224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1" tIns="85651" rIns="85651" bIns="856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Analyze</a:t>
          </a:r>
        </a:p>
      </dsp:txBody>
      <dsp:txXfrm>
        <a:off x="9240023" y="348601"/>
        <a:ext cx="1896084" cy="693688"/>
      </dsp:txXfrm>
    </dsp:sp>
    <dsp:sp modelId="{EE0E8025-50A9-3841-98C2-18868172DE18}">
      <dsp:nvSpPr>
        <dsp:cNvPr id="0" name=""/>
        <dsp:cNvSpPr/>
      </dsp:nvSpPr>
      <dsp:spPr>
        <a:xfrm>
          <a:off x="9031917" y="1042290"/>
          <a:ext cx="2104189" cy="352116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278" tIns="166278" rIns="166278" bIns="332555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Put together data from simulations and empirical experiments and run statistical analysis on it</a:t>
          </a:r>
        </a:p>
      </dsp:txBody>
      <dsp:txXfrm>
        <a:off x="9031917" y="1042290"/>
        <a:ext cx="2104189" cy="35211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AE29B-40D2-A749-93F7-6202945D1DFB}">
      <dsp:nvSpPr>
        <dsp:cNvPr id="0" name=""/>
        <dsp:cNvSpPr/>
      </dsp:nvSpPr>
      <dsp:spPr>
        <a:xfrm rot="1012213">
          <a:off x="2316672" y="2681740"/>
          <a:ext cx="1685976" cy="57744"/>
        </a:xfrm>
        <a:custGeom>
          <a:avLst/>
          <a:gdLst/>
          <a:ahLst/>
          <a:cxnLst/>
          <a:rect l="0" t="0" r="0" b="0"/>
          <a:pathLst>
            <a:path>
              <a:moveTo>
                <a:pt x="0" y="28872"/>
              </a:moveTo>
              <a:lnTo>
                <a:pt x="1685976" y="2887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74A2B-CB21-8D49-B34D-F934825D2A16}">
      <dsp:nvSpPr>
        <dsp:cNvPr id="0" name=""/>
        <dsp:cNvSpPr/>
      </dsp:nvSpPr>
      <dsp:spPr>
        <a:xfrm rot="20510419">
          <a:off x="2309658" y="1561910"/>
          <a:ext cx="1738335" cy="57744"/>
        </a:xfrm>
        <a:custGeom>
          <a:avLst/>
          <a:gdLst/>
          <a:ahLst/>
          <a:cxnLst/>
          <a:rect l="0" t="0" r="0" b="0"/>
          <a:pathLst>
            <a:path>
              <a:moveTo>
                <a:pt x="0" y="28872"/>
              </a:moveTo>
              <a:lnTo>
                <a:pt x="1738335" y="28872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BB5446-1F4E-B64C-9129-F3EABDD3345F}">
      <dsp:nvSpPr>
        <dsp:cNvPr id="0" name=""/>
        <dsp:cNvSpPr/>
      </dsp:nvSpPr>
      <dsp:spPr>
        <a:xfrm>
          <a:off x="28093" y="808106"/>
          <a:ext cx="2735125" cy="2735125"/>
        </a:xfrm>
        <a:prstGeom prst="ellipse">
          <a:avLst/>
        </a:prstGeom>
        <a:solidFill>
          <a:schemeClr val="accent1"/>
        </a:solidFill>
        <a:ln w="174625" cmpd="thinThick"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C10414-CADD-7C41-9F4D-5EBF12D358BF}">
      <dsp:nvSpPr>
        <dsp:cNvPr id="0" name=""/>
        <dsp:cNvSpPr/>
      </dsp:nvSpPr>
      <dsp:spPr>
        <a:xfrm flipH="1">
          <a:off x="3657597" y="17059"/>
          <a:ext cx="3634998" cy="16410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Agent level </a:t>
          </a:r>
        </a:p>
      </dsp:txBody>
      <dsp:txXfrm>
        <a:off x="4189930" y="257389"/>
        <a:ext cx="2570332" cy="1160415"/>
      </dsp:txXfrm>
    </dsp:sp>
    <dsp:sp modelId="{F23F3CC6-C336-AB4C-A55C-07D75CCA6F07}">
      <dsp:nvSpPr>
        <dsp:cNvPr id="0" name=""/>
        <dsp:cNvSpPr/>
      </dsp:nvSpPr>
      <dsp:spPr>
        <a:xfrm>
          <a:off x="3657597" y="2592244"/>
          <a:ext cx="3634998" cy="16410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Collective level</a:t>
          </a:r>
        </a:p>
      </dsp:txBody>
      <dsp:txXfrm>
        <a:off x="4189930" y="2832574"/>
        <a:ext cx="2570332" cy="116041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5E20F-14DE-4968-86CA-54ED8B79BB76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54D71-22E4-4EF5-807E-6F0F49834CFF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B05E5-44C6-4C9A-A6FE-7C1EC8ED0C93}">
      <dsp:nvSpPr>
        <dsp:cNvPr id="0" name=""/>
        <dsp:cNvSpPr/>
      </dsp:nvSpPr>
      <dsp:spPr>
        <a:xfrm>
          <a:off x="1346392" y="498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A combination of PCI and ACI measures can be further developed into a novel way of quantifying the complexity of living spaces</a:t>
          </a:r>
        </a:p>
      </dsp:txBody>
      <dsp:txXfrm>
        <a:off x="1346392" y="498"/>
        <a:ext cx="9169207" cy="1165707"/>
      </dsp:txXfrm>
    </dsp:sp>
    <dsp:sp modelId="{FDB9FF1D-EE9C-4492-A16B-3205D589DD14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63601-A246-451C-9C75-A3E8A9DB892B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10F12-E9A8-4334-80DA-A72B05C85187}">
      <dsp:nvSpPr>
        <dsp:cNvPr id="0" name=""/>
        <dsp:cNvSpPr/>
      </dsp:nvSpPr>
      <dsp:spPr>
        <a:xfrm>
          <a:off x="1346392" y="1457633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Our computational model can be used to develop and test new hypotheses about the dynamics of nest relocation in V. Andrei</a:t>
          </a:r>
        </a:p>
      </dsp:txBody>
      <dsp:txXfrm>
        <a:off x="1346392" y="1457633"/>
        <a:ext cx="9169207" cy="1165707"/>
      </dsp:txXfrm>
    </dsp:sp>
    <dsp:sp modelId="{E8638E7C-C8D0-458F-9669-4A66145CC5E9}">
      <dsp:nvSpPr>
        <dsp:cNvPr id="0" name=""/>
        <dsp:cNvSpPr/>
      </dsp:nvSpPr>
      <dsp:spPr>
        <a:xfrm>
          <a:off x="0" y="2915266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C462B-02F0-46E4-A496-C95CEA41FBF5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B422D2-A85E-4EF7-A2F2-3F3B33748EEB}">
      <dsp:nvSpPr>
        <dsp:cNvPr id="0" name=""/>
        <dsp:cNvSpPr/>
      </dsp:nvSpPr>
      <dsp:spPr>
        <a:xfrm>
          <a:off x="1346392" y="2914767"/>
          <a:ext cx="916920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Other space quantification measures should be tested for correlation with the effectiveness of collective behavior</a:t>
          </a:r>
        </a:p>
      </dsp:txBody>
      <dsp:txXfrm>
        <a:off x="1346392" y="2914767"/>
        <a:ext cx="9169207" cy="1165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668D-1136-C541-A995-A448F593C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A9786-F535-0C47-8907-335266CC8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2DF3-C006-4245-93D4-76FCF4C06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84D93-A19A-4C42-8C0E-86E053ED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DAB33-89B3-454D-A500-345F7E62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2C6E-A414-E249-9183-40D55421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76BF5-4321-5643-9512-30A072634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B37AB-8C81-224D-A85D-A297FA988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8A68C-9E66-3F41-8391-71869016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5FFE-B907-014F-B6A8-33E008FD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6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A45BBD-5136-DD42-9678-B309A20A0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4D485-8084-B046-B596-B271D9029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58D94-DA38-1F40-A071-776A37E8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859E-B216-E140-9151-C10AD718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3D1D3-BDA6-A84B-BAA3-848189D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6350-6360-F548-9EA3-56AD8A1E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D8E8-430A-9547-866A-5E20D63E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A721F-9C12-4147-B751-BADF32E2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70F04-3B92-BC48-9424-21A0B6989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E487F-F0B7-DE42-AFCD-C015944E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4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0AF2E-874B-AF4F-B609-CFF1C4F0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8F276-4AD1-9D41-8781-F44CDB751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39EC9-B99A-A446-8885-80E86F55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E6D3-722E-9447-AE5E-56F3C478B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3FA5-F3C9-DF4F-84CF-F1477619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ECEE-7405-A143-A81D-927CEC50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8F233-82CF-0244-BFB6-3CDEAA65C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AF0FA-30D6-0B47-BC75-F31CEC976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772E8-5EF4-CC4B-90EE-49F7DCFB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6E8E1-7DA6-A243-9E0A-C9F3E69A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E0D23-A647-BB4F-B858-06629134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084C-08F0-3F4F-872B-0F96BF7B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A551F-D0D6-BC44-849F-096E4EF6F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4513E-26C8-8C4F-BF08-EAACC8348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F1A3F-B3D7-964E-8AAE-F51ED94B4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7B237-E837-AA45-B723-27A6D6FD7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B093F-2620-5D44-B787-9742B8CB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F9D5D-6B0E-3A42-A714-211F4E72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78356-3FF2-344E-89A0-32142C9E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97F4-7603-534A-8F1F-35116D32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5224A-A0E7-2143-9687-F52C6701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FE641-12FA-8848-AF74-C03DA2EB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523EB-708F-5747-8A33-831492E88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55AE9-600B-E14D-941B-3E7F49E07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8C39D-A71E-7B43-A7DB-91F4CC4D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3D115-16EB-B54D-ACAD-C1DB271F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2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4721-F4A8-C449-9928-1901C70EA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CBDCC-EC26-C14E-BA08-241A6B0B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32100-98CF-634E-9BF9-031BB4022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2786D-96C0-2C4C-A8B1-EA9961B54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173FA-88EB-1C41-A4C3-2D04A6D3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3F1CD-2E29-DF43-BE22-670D8481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15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34B1-126E-5A45-8DA1-E2993F16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8FC0AE-C828-0140-8ED7-E528481AE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D9EA7-A3C9-0349-B974-A4F73F1B4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9CA1-A2D9-B441-BC25-3321A525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508A4-BF1F-A249-AD5C-38F0664A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EF01F-CC0F-ED46-8523-A8F6B1A2D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5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44EBE-B9F4-B24A-8A0B-0A892D53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4EA57-BAA9-B642-A8C8-172C3D5F2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65E21-86F7-5544-8F35-7C7994F9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BE19B-7BB0-2144-9C9E-E2C457E50965}" type="datetimeFigureOut">
              <a:rPr lang="en-US" smtClean="0"/>
              <a:t>7/15/19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F8367-10A0-EF44-951E-863BDAE13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49B3-E776-A042-98AF-D342CB080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96F28-F782-6742-BB0C-A4F873CD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7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6.01.03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doi.org/10.1098/rsbl.2015.069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8/rsbl.2015.069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B4D2695-BEB8-BE4C-A912-629D0F1FD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2400" y="3753492"/>
            <a:ext cx="6159478" cy="838831"/>
          </a:xfrm>
        </p:spPr>
        <p:txBody>
          <a:bodyPr anchor="b">
            <a:normAutofit/>
          </a:bodyPr>
          <a:lstStyle/>
          <a:p>
            <a:pPr algn="r"/>
            <a:r>
              <a:rPr lang="en-US" sz="1800" dirty="0">
                <a:solidFill>
                  <a:srgbClr val="000000"/>
                </a:solidFill>
              </a:rPr>
              <a:t>Artem Pashchinskiy, Noa Pinter-Wollman - Pinter-Wollman’s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8F05E-B36E-D242-8373-631308708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9201" y="4592323"/>
            <a:ext cx="6346600" cy="1719577"/>
          </a:xfrm>
        </p:spPr>
        <p:txBody>
          <a:bodyPr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US" sz="4000" b="1" dirty="0">
                <a:ln/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Nest structure influences colony relocation in harvester ant</a:t>
            </a:r>
            <a:r>
              <a:rPr lang="en-US" sz="3600" b="1" dirty="0">
                <a:ln/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</a:p>
        </p:txBody>
      </p:sp>
      <p:sp>
        <p:nvSpPr>
          <p:cNvPr id="16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0758B-D8E9-B74A-AEC0-BD5E8F33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187" y="2543390"/>
            <a:ext cx="3323691" cy="35780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C9941-F913-D046-9AD0-72354E17B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52"/>
          <a:stretch/>
        </p:blipFill>
        <p:spPr>
          <a:xfrm>
            <a:off x="4843244" y="-496297"/>
            <a:ext cx="3924515" cy="3395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708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126B-585E-454C-AF86-A21A106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 objectives -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80DB-DADA-1145-92EA-342066AB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Identify the mechanism of architecture’s influence on relocation efficiency</a:t>
            </a:r>
          </a:p>
          <a:p>
            <a:pPr marL="0" indent="0" algn="ctr">
              <a:buNone/>
            </a:pPr>
            <a:r>
              <a:rPr lang="en-US" sz="3200" dirty="0">
                <a:latin typeface="+mj-lt"/>
              </a:rPr>
              <a:t>- this is the main </a:t>
            </a:r>
            <a:r>
              <a:rPr lang="en-US" sz="3200" i="1" u="sng" dirty="0">
                <a:latin typeface="+mj-lt"/>
              </a:rPr>
              <a:t>why it happens </a:t>
            </a:r>
            <a:r>
              <a:rPr lang="en-US" sz="3200" dirty="0">
                <a:latin typeface="+mj-lt"/>
              </a:rPr>
              <a:t>question - </a:t>
            </a:r>
          </a:p>
        </p:txBody>
      </p:sp>
    </p:spTree>
    <p:extLst>
      <p:ext uri="{BB962C8B-B14F-4D97-AF65-F5344CB8AC3E}">
        <p14:creationId xmlns:p14="http://schemas.microsoft.com/office/powerpoint/2010/main" val="189219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126B-585E-454C-AF86-A21A106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b="1" dirty="0">
              <a:ln/>
              <a:solidFill>
                <a:schemeClr val="accent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80DB-DADA-1145-92EA-342066AB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dirty="0"/>
              <a:t>Verify that nest architecture affects collective behavior beyond foraging recruitment by showing similar tendencies in nest relocation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dirty="0"/>
              <a:t>Build a reliable computer simulation replicating the relevant features of the nest relocation event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dirty="0"/>
              <a:t>Identify the mechanism of architecture’s influence on relocation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215971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FA2FEB-75BA-9F41-B148-8FB9B0A27271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A218D6-5A9F-DF49-B723-8B8B5555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D494597-13A9-3C43-AD55-5B9531688180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70115C-5AB8-254E-AB27-659FEE83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86518"/>
            <a:ext cx="10515600" cy="1325563"/>
          </a:xfrm>
        </p:spPr>
        <p:txBody>
          <a:bodyPr/>
          <a:lstStyle/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 objectives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52969AD-E738-D34E-9284-5123D6B854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125223"/>
              </p:ext>
            </p:extLst>
          </p:nvPr>
        </p:nvGraphicFramePr>
        <p:xfrm>
          <a:off x="933450" y="19007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785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1D165-53BA-4442-85BF-21B249CE3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3" t="11553" r="11137" b="8407"/>
          <a:stretch/>
        </p:blipFill>
        <p:spPr>
          <a:xfrm>
            <a:off x="5085346" y="2622024"/>
            <a:ext cx="7010392" cy="423597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7CCE57-73D7-E042-B0B1-415CC4AAE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5583" y="1217140"/>
            <a:ext cx="4343400" cy="5247827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Laser cut artificial nests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Ants occupy the one nest for couple days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Another nest is provided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Heat is applied to the first nest to induce relocation</a:t>
            </a:r>
          </a:p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Filmed for 20 minutes and number of relocated ants is counted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30C2FA-13D4-9743-B6CD-CE0F06BAE15D}"/>
              </a:ext>
            </a:extLst>
          </p:cNvPr>
          <p:cNvSpPr txBox="1">
            <a:spLocks/>
          </p:cNvSpPr>
          <p:nvPr/>
        </p:nvSpPr>
        <p:spPr>
          <a:xfrm>
            <a:off x="55558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Empirical experiments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5DBEDA-4B8E-674E-B66E-B7F17ABC7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t="24044" r="75269" b="47429"/>
          <a:stretch/>
        </p:blipFill>
        <p:spPr>
          <a:xfrm>
            <a:off x="7419488" y="347283"/>
            <a:ext cx="2767244" cy="267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Thermometer">
            <a:extLst>
              <a:ext uri="{FF2B5EF4-FFF2-40B4-BE49-F238E27FC236}">
                <a16:creationId xmlns:a16="http://schemas.microsoft.com/office/drawing/2014/main" id="{4AB471EE-7644-314C-AE29-327D2A285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4035" y="1875205"/>
            <a:ext cx="914400" cy="914400"/>
          </a:xfrm>
          <a:prstGeom prst="rect">
            <a:avLst/>
          </a:prstGeom>
        </p:spPr>
      </p:pic>
      <p:pic>
        <p:nvPicPr>
          <p:cNvPr id="21" name="Graphic 20" descr="Snowflake">
            <a:extLst>
              <a:ext uri="{FF2B5EF4-FFF2-40B4-BE49-F238E27FC236}">
                <a16:creationId xmlns:a16="http://schemas.microsoft.com/office/drawing/2014/main" id="{B019CB1D-4216-6D43-831A-4B8934097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0482" y="1707624"/>
            <a:ext cx="1249563" cy="1249563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BB7E7D23-AF28-5E40-8663-FEB8DCE86DFD}"/>
              </a:ext>
            </a:extLst>
          </p:cNvPr>
          <p:cNvSpPr/>
          <p:nvPr/>
        </p:nvSpPr>
        <p:spPr>
          <a:xfrm>
            <a:off x="6830665" y="5680536"/>
            <a:ext cx="3282555" cy="847931"/>
          </a:xfrm>
          <a:prstGeom prst="leftArrow">
            <a:avLst>
              <a:gd name="adj1" fmla="val 68018"/>
              <a:gd name="adj2" fmla="val 136486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1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7E783-809F-E940-BA82-4916599FB751}"/>
              </a:ext>
            </a:extLst>
          </p:cNvPr>
          <p:cNvSpPr/>
          <p:nvPr/>
        </p:nvSpPr>
        <p:spPr>
          <a:xfrm>
            <a:off x="-101600" y="0"/>
            <a:ext cx="4755896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6868FF-5B65-C84B-B4B7-BB41E64D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38" y="325967"/>
            <a:ext cx="4296833" cy="1597315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ln/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Empirical 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78ED-6524-3447-AB36-AC8EB8021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30" y="1923282"/>
            <a:ext cx="4047448" cy="3415622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125000"/>
              </a:lnSpc>
            </a:pPr>
            <a:r>
              <a:rPr lang="en-US" sz="2400" dirty="0">
                <a:solidFill>
                  <a:schemeClr val="bg1"/>
                </a:solidFill>
              </a:rPr>
              <a:t>Laser cut artificial nests</a:t>
            </a:r>
          </a:p>
          <a:p>
            <a:pPr marL="457200" indent="-457200">
              <a:lnSpc>
                <a:spcPct val="125000"/>
              </a:lnSpc>
            </a:pPr>
            <a:r>
              <a:rPr lang="en-US" sz="2400" dirty="0">
                <a:solidFill>
                  <a:schemeClr val="bg1"/>
                </a:solidFill>
              </a:rPr>
              <a:t>Ants occupy the one nest for couple days</a:t>
            </a:r>
          </a:p>
          <a:p>
            <a:pPr marL="457200" indent="-457200">
              <a:lnSpc>
                <a:spcPct val="125000"/>
              </a:lnSpc>
            </a:pPr>
            <a:r>
              <a:rPr lang="en-US" sz="2400" dirty="0">
                <a:solidFill>
                  <a:schemeClr val="bg1"/>
                </a:solidFill>
              </a:rPr>
              <a:t>Another nest is provided</a:t>
            </a:r>
          </a:p>
          <a:p>
            <a:pPr marL="457200" indent="-457200">
              <a:lnSpc>
                <a:spcPct val="125000"/>
              </a:lnSpc>
            </a:pPr>
            <a:r>
              <a:rPr lang="en-US" sz="2400" dirty="0">
                <a:solidFill>
                  <a:schemeClr val="bg1"/>
                </a:solidFill>
              </a:rPr>
              <a:t>Heat is applied to the first nest to induce relocation</a:t>
            </a:r>
          </a:p>
          <a:p>
            <a:pPr marL="457200" indent="-457200">
              <a:lnSpc>
                <a:spcPct val="125000"/>
              </a:lnSpc>
            </a:pPr>
            <a:r>
              <a:rPr lang="en-US" sz="2400" dirty="0">
                <a:solidFill>
                  <a:schemeClr val="bg1"/>
                </a:solidFill>
              </a:rPr>
              <a:t>Filmed for 20 minutes and number of relocated ants is counted</a:t>
            </a:r>
          </a:p>
          <a:p>
            <a:pPr>
              <a:spcAft>
                <a:spcPts val="10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7D1E6B8-DD46-B847-8719-D2263C7CD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3" t="11553" r="11137" b="8407"/>
          <a:stretch/>
        </p:blipFill>
        <p:spPr>
          <a:xfrm>
            <a:off x="4956026" y="2111055"/>
            <a:ext cx="7010392" cy="4235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1EC8FC-2B64-DB47-BF7F-54D5C6AD4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t="24044" r="75269" b="47429"/>
          <a:stretch/>
        </p:blipFill>
        <p:spPr>
          <a:xfrm>
            <a:off x="7112836" y="208067"/>
            <a:ext cx="2767244" cy="267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Graphic 13" descr="Thermometer">
            <a:extLst>
              <a:ext uri="{FF2B5EF4-FFF2-40B4-BE49-F238E27FC236}">
                <a16:creationId xmlns:a16="http://schemas.microsoft.com/office/drawing/2014/main" id="{22F3BED1-063B-6846-A582-E755DD32C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66049" y="1547965"/>
            <a:ext cx="914400" cy="914400"/>
          </a:xfrm>
          <a:prstGeom prst="rect">
            <a:avLst/>
          </a:prstGeom>
        </p:spPr>
      </p:pic>
      <p:pic>
        <p:nvPicPr>
          <p:cNvPr id="15" name="Graphic 14" descr="Snowflake">
            <a:extLst>
              <a:ext uri="{FF2B5EF4-FFF2-40B4-BE49-F238E27FC236}">
                <a16:creationId xmlns:a16="http://schemas.microsoft.com/office/drawing/2014/main" id="{67181E38-F755-024A-BAE8-0DA466F52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7304" y="1471485"/>
            <a:ext cx="1249563" cy="1249563"/>
          </a:xfrm>
          <a:prstGeom prst="rect">
            <a:avLst/>
          </a:prstGeo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0615BC43-C98D-0A45-B672-A8B89C1871CC}"/>
              </a:ext>
            </a:extLst>
          </p:cNvPr>
          <p:cNvSpPr/>
          <p:nvPr/>
        </p:nvSpPr>
        <p:spPr>
          <a:xfrm>
            <a:off x="6706683" y="5604990"/>
            <a:ext cx="3282555" cy="847931"/>
          </a:xfrm>
          <a:prstGeom prst="leftArrow">
            <a:avLst>
              <a:gd name="adj1" fmla="val 68018"/>
              <a:gd name="adj2" fmla="val 136486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6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A7E783-809F-E940-BA82-4916599FB751}"/>
              </a:ext>
            </a:extLst>
          </p:cNvPr>
          <p:cNvSpPr/>
          <p:nvPr/>
        </p:nvSpPr>
        <p:spPr>
          <a:xfrm>
            <a:off x="-101600" y="0"/>
            <a:ext cx="4755896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6868FF-5B65-C84B-B4B7-BB41E64D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38" y="325967"/>
            <a:ext cx="4296833" cy="1597315"/>
          </a:xfrm>
          <a:noFill/>
          <a:ln w="19050"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ln/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Computational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78ED-6524-3447-AB36-AC8EB8021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423" y="1941564"/>
            <a:ext cx="3798062" cy="341562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600" dirty="0">
                <a:solidFill>
                  <a:schemeClr val="bg1"/>
                </a:solidFill>
              </a:rPr>
              <a:t>Stochastic agent-based model</a:t>
            </a:r>
          </a:p>
          <a:p>
            <a:pPr>
              <a:spcAft>
                <a:spcPts val="1000"/>
              </a:spcAft>
            </a:pPr>
            <a:r>
              <a:rPr lang="en-US" sz="2600" dirty="0">
                <a:solidFill>
                  <a:schemeClr val="bg1"/>
                </a:solidFill>
              </a:rPr>
              <a:t>Each agent makes individual decisions</a:t>
            </a:r>
          </a:p>
          <a:p>
            <a:pPr>
              <a:spcAft>
                <a:spcPts val="1000"/>
              </a:spcAft>
            </a:pPr>
            <a:r>
              <a:rPr lang="en-US" sz="2600" dirty="0">
                <a:solidFill>
                  <a:schemeClr val="bg1"/>
                </a:solidFill>
              </a:rPr>
              <a:t>Maximal length of step is affected by the direction to nest exit (modeling the temperature effect)</a:t>
            </a:r>
          </a:p>
          <a:p>
            <a:pPr>
              <a:spcAft>
                <a:spcPts val="1000"/>
              </a:spcAft>
            </a:pPr>
            <a:r>
              <a:rPr lang="en-US" sz="2600" dirty="0">
                <a:solidFill>
                  <a:schemeClr val="bg1"/>
                </a:solidFill>
              </a:rPr>
              <a:t>Tortuosity (turning range) is individual to each agent</a:t>
            </a:r>
          </a:p>
          <a:p>
            <a:pPr>
              <a:spcAft>
                <a:spcPts val="10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0DC174-0B96-5046-8EE7-CE090C262F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5208145" y="439113"/>
            <a:ext cx="6557432" cy="49180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8EFBF433-E65E-9C45-BCF2-3686E9A2B035}"/>
              </a:ext>
            </a:extLst>
          </p:cNvPr>
          <p:cNvSpPr/>
          <p:nvPr/>
        </p:nvSpPr>
        <p:spPr>
          <a:xfrm>
            <a:off x="6689749" y="5063124"/>
            <a:ext cx="3282555" cy="847931"/>
          </a:xfrm>
          <a:prstGeom prst="leftArrow">
            <a:avLst>
              <a:gd name="adj1" fmla="val 68018"/>
              <a:gd name="adj2" fmla="val 136486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Relocation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01C929F2-1A36-E641-96EF-C91FD7D49921}"/>
              </a:ext>
            </a:extLst>
          </p:cNvPr>
          <p:cNvSpPr txBox="1">
            <a:spLocks/>
          </p:cNvSpPr>
          <p:nvPr/>
        </p:nvSpPr>
        <p:spPr>
          <a:xfrm>
            <a:off x="5208145" y="5961855"/>
            <a:ext cx="6696098" cy="135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i="1" dirty="0"/>
              <a:t>Shaded red regions represent area available for each agent at the next time step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73291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A11C170-B262-0F44-BCC2-B7748D825AED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805C73-ED3E-F441-B095-3F944098C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55B4629E-9F8E-5644-9A2F-A2FC0C5DEE45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C27F3A7-4322-B243-BEFF-81E0FDF0BD95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 quantification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9F93EA-E720-9B44-B284-F904C705F86C}"/>
              </a:ext>
            </a:extLst>
          </p:cNvPr>
          <p:cNvSpPr/>
          <p:nvPr/>
        </p:nvSpPr>
        <p:spPr>
          <a:xfrm>
            <a:off x="292083" y="2674436"/>
            <a:ext cx="5564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i="1" dirty="0"/>
              <a:t>PCI</a:t>
            </a:r>
            <a:r>
              <a:rPr lang="en-US" sz="2000" i="1" dirty="0"/>
              <a:t> is a local metric measuring the curviness of the exit path </a:t>
            </a:r>
            <a:r>
              <a:rPr lang="en-US" sz="2000" b="1" i="1" dirty="0"/>
              <a:t>from a single point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50C37-41D3-F646-9AD4-B24681BC7D91}"/>
              </a:ext>
            </a:extLst>
          </p:cNvPr>
          <p:cNvSpPr txBox="1"/>
          <p:nvPr/>
        </p:nvSpPr>
        <p:spPr>
          <a:xfrm>
            <a:off x="6222892" y="2670146"/>
            <a:ext cx="567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i="1" dirty="0"/>
              <a:t>ACI</a:t>
            </a:r>
            <a:r>
              <a:rPr lang="en-US" sz="2000" i="1" dirty="0"/>
              <a:t> is a summary metric measuring the average curviness of the exit path </a:t>
            </a:r>
            <a:r>
              <a:rPr lang="en-US" sz="2000" b="1" i="1" dirty="0"/>
              <a:t>in a given nest architecture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412BA5-3A07-7E49-828F-A034C8DDED1F}"/>
              </a:ext>
            </a:extLst>
          </p:cNvPr>
          <p:cNvCxnSpPr>
            <a:cxnSpLocks/>
          </p:cNvCxnSpPr>
          <p:nvPr/>
        </p:nvCxnSpPr>
        <p:spPr>
          <a:xfrm>
            <a:off x="6040886" y="2651378"/>
            <a:ext cx="0" cy="326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02B3FAEE-B688-5344-AFA9-9DF3FB85A03D}"/>
              </a:ext>
            </a:extLst>
          </p:cNvPr>
          <p:cNvSpPr/>
          <p:nvPr/>
        </p:nvSpPr>
        <p:spPr>
          <a:xfrm>
            <a:off x="2831765" y="4679154"/>
            <a:ext cx="546100" cy="292100"/>
          </a:xfrm>
          <a:prstGeom prst="downArrow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A0B914-2736-9544-8010-210DA2FE1E95}"/>
              </a:ext>
            </a:extLst>
          </p:cNvPr>
          <p:cNvGrpSpPr/>
          <p:nvPr/>
        </p:nvGrpSpPr>
        <p:grpSpPr>
          <a:xfrm>
            <a:off x="6815491" y="3479969"/>
            <a:ext cx="4604554" cy="2830722"/>
            <a:chOff x="6627524" y="3880535"/>
            <a:chExt cx="4604554" cy="2830722"/>
          </a:xfrm>
        </p:grpSpPr>
        <p:graphicFrame>
          <p:nvGraphicFramePr>
            <p:cNvPr id="17" name="Diagram 16">
              <a:extLst>
                <a:ext uri="{FF2B5EF4-FFF2-40B4-BE49-F238E27FC236}">
                  <a16:creationId xmlns:a16="http://schemas.microsoft.com/office/drawing/2014/main" id="{90DD314D-5809-1F49-9F8D-17B85C6B67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18962051"/>
                </p:ext>
              </p:extLst>
            </p:nvPr>
          </p:nvGraphicFramePr>
          <p:xfrm>
            <a:off x="6627524" y="3880535"/>
            <a:ext cx="4604554" cy="283072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322DB2-0F8A-754E-8020-399B1174F2BD}"/>
                </a:ext>
              </a:extLst>
            </p:cNvPr>
            <p:cNvSpPr txBox="1"/>
            <p:nvPr/>
          </p:nvSpPr>
          <p:spPr>
            <a:xfrm>
              <a:off x="7154007" y="6222807"/>
              <a:ext cx="1319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LESS CURVY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62475C-2367-A340-BD0A-74050C43980C}"/>
                </a:ext>
              </a:extLst>
            </p:cNvPr>
            <p:cNvSpPr txBox="1"/>
            <p:nvPr/>
          </p:nvSpPr>
          <p:spPr>
            <a:xfrm>
              <a:off x="9369368" y="6214919"/>
              <a:ext cx="149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MORE CURVY</a:t>
              </a:r>
            </a:p>
          </p:txBody>
        </p:sp>
      </p:grp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E33D1E5-BFBC-C347-8CB0-37D09F72F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8386097"/>
              </p:ext>
            </p:extLst>
          </p:nvPr>
        </p:nvGraphicFramePr>
        <p:xfrm>
          <a:off x="771938" y="3475679"/>
          <a:ext cx="4604554" cy="2830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C99D0DE3-74ED-2441-A189-A54E7A58DA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0028" y="3706330"/>
            <a:ext cx="142875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B579A3-0AD7-7E46-AAFC-2DB8129806E0}"/>
              </a:ext>
            </a:extLst>
          </p:cNvPr>
          <p:cNvSpPr txBox="1"/>
          <p:nvPr/>
        </p:nvSpPr>
        <p:spPr>
          <a:xfrm>
            <a:off x="673101" y="1485816"/>
            <a:ext cx="97972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i="1" dirty="0"/>
              <a:t>Inspired by Space Syntax techniques, we developed two indices measuring how direct a path to the nest exit 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D3D54-9752-B44F-8B8D-29740BB745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077" y="3695132"/>
            <a:ext cx="1428750" cy="1428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2EB672-8E29-734D-BDEE-D09070B2C0ED}"/>
              </a:ext>
            </a:extLst>
          </p:cNvPr>
          <p:cNvSpPr txBox="1"/>
          <p:nvPr/>
        </p:nvSpPr>
        <p:spPr>
          <a:xfrm>
            <a:off x="1246701" y="5813678"/>
            <a:ext cx="131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LESS CURVY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6D7FC-8D06-7247-A454-F207CB16FC5A}"/>
              </a:ext>
            </a:extLst>
          </p:cNvPr>
          <p:cNvSpPr txBox="1"/>
          <p:nvPr/>
        </p:nvSpPr>
        <p:spPr>
          <a:xfrm>
            <a:off x="3445677" y="5809541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CURVY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81211C-7E8B-1640-9002-C5B52CC183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1538" y="3700115"/>
            <a:ext cx="1277028" cy="1476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53577F-F776-4948-8620-25CC70CD84D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7363127" y="3687415"/>
            <a:ext cx="1277029" cy="14964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206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9E11D-14C8-CC48-9C1C-F32A97ED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58" b="30986"/>
          <a:stretch/>
        </p:blipFill>
        <p:spPr>
          <a:xfrm>
            <a:off x="1436385" y="2498516"/>
            <a:ext cx="9255060" cy="32800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205F0-6832-1A49-A030-5A2F5E8F0F59}"/>
              </a:ext>
            </a:extLst>
          </p:cNvPr>
          <p:cNvSpPr txBox="1"/>
          <p:nvPr/>
        </p:nvSpPr>
        <p:spPr>
          <a:xfrm>
            <a:off x="1165618" y="5702468"/>
            <a:ext cx="9796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schemeClr val="tx2"/>
                </a:solidFill>
              </a:rPr>
              <a:t>A – Key points manually placed in the nest to facilitate optimal path search</a:t>
            </a: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B – An example of an optimal path from point p to the nest exit</a:t>
            </a:r>
          </a:p>
          <a:p>
            <a:pPr lvl="0"/>
            <a:r>
              <a:rPr lang="en-US" sz="2400" dirty="0">
                <a:solidFill>
                  <a:schemeClr val="tx2"/>
                </a:solidFill>
              </a:rPr>
              <a:t>C – Heatmap of obtained point CI values (blue – low curvature, yellow – high)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4F4D50-D6CA-694B-BEE1-5E92B38A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5" y="38016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 Curvature Index (PCI)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EF95-A42D-7B4B-B4CD-52D50038CB7E}"/>
              </a:ext>
            </a:extLst>
          </p:cNvPr>
          <p:cNvSpPr txBox="1"/>
          <p:nvPr/>
        </p:nvSpPr>
        <p:spPr>
          <a:xfrm>
            <a:off x="1721642" y="1485816"/>
            <a:ext cx="874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i="1" dirty="0"/>
              <a:t>PCI is a local metric measuring the curviness of the exit path </a:t>
            </a:r>
            <a:r>
              <a:rPr lang="en-US" sz="2800" b="1" i="1" dirty="0"/>
              <a:t>from a single point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C79867-B8F6-CE47-8C96-F0DEE9C5E202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CEB923A-3568-F346-A919-D19590438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724EEF27-1E40-FD42-BDE9-9560BBD37468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A89D491-81A6-0744-A69B-E1D101918E43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 Curvature Index (PCI)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83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84F4D50-D6CA-694B-BEE1-5E92B38A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5" y="38016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Aggregated Curvature Index (ACI)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7EF95-A42D-7B4B-B4CD-52D50038CB7E}"/>
              </a:ext>
            </a:extLst>
          </p:cNvPr>
          <p:cNvSpPr txBox="1"/>
          <p:nvPr/>
        </p:nvSpPr>
        <p:spPr>
          <a:xfrm>
            <a:off x="1657473" y="1460583"/>
            <a:ext cx="8748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i="1" dirty="0"/>
              <a:t>ACI is a summary metric measuring the average curviness of the exit path </a:t>
            </a:r>
            <a:r>
              <a:rPr lang="en-US" sz="2800" b="1" i="1" dirty="0"/>
              <a:t>in a given nest architecture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ACC629-ECF4-E04A-AB0C-0E3C0242B1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387317"/>
              </p:ext>
            </p:extLst>
          </p:nvPr>
        </p:nvGraphicFramePr>
        <p:xfrm>
          <a:off x="1507790" y="2510569"/>
          <a:ext cx="9112250" cy="4260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82E43DE-D0BA-FE4C-B2C7-CBB45979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415" y="2786721"/>
            <a:ext cx="1574800" cy="1975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63C799-38AA-AB49-8688-496F5912B3B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176166" y="2772013"/>
            <a:ext cx="1711328" cy="2005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501EDF-248F-1044-85BA-7E42DF5C06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408" y="2772013"/>
            <a:ext cx="1755907" cy="20307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2F7802-64D7-2A42-B6D0-63B0D5CCF3A6}"/>
              </a:ext>
            </a:extLst>
          </p:cNvPr>
          <p:cNvSpPr txBox="1"/>
          <p:nvPr/>
        </p:nvSpPr>
        <p:spPr>
          <a:xfrm>
            <a:off x="2445147" y="6003831"/>
            <a:ext cx="131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LESS CURVY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251DDD-2E63-FD47-BD2E-A6C56ED2ABEE}"/>
              </a:ext>
            </a:extLst>
          </p:cNvPr>
          <p:cNvSpPr txBox="1"/>
          <p:nvPr/>
        </p:nvSpPr>
        <p:spPr>
          <a:xfrm>
            <a:off x="12166600" y="-1181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36697B-F3B5-1342-9D7D-B851A2B33D91}"/>
              </a:ext>
            </a:extLst>
          </p:cNvPr>
          <p:cNvSpPr txBox="1"/>
          <p:nvPr/>
        </p:nvSpPr>
        <p:spPr>
          <a:xfrm>
            <a:off x="8370039" y="5992321"/>
            <a:ext cx="149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CURVY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963E1B0-5409-BF44-8917-E7AEC0E93BE8}"/>
              </a:ext>
            </a:extLst>
          </p:cNvPr>
          <p:cNvSpPr/>
          <p:nvPr/>
        </p:nvSpPr>
        <p:spPr>
          <a:xfrm>
            <a:off x="2831765" y="4978289"/>
            <a:ext cx="546100" cy="292100"/>
          </a:xfrm>
          <a:prstGeom prst="downArrow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5D3D5009-8032-DA4D-AD6F-EAFA8F9B8676}"/>
              </a:ext>
            </a:extLst>
          </p:cNvPr>
          <p:cNvSpPr/>
          <p:nvPr/>
        </p:nvSpPr>
        <p:spPr>
          <a:xfrm>
            <a:off x="5758780" y="4974619"/>
            <a:ext cx="546100" cy="292100"/>
          </a:xfrm>
          <a:prstGeom prst="downArrow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0504E9A-2711-FF4C-B8E6-A89BD7FD13CA}"/>
              </a:ext>
            </a:extLst>
          </p:cNvPr>
          <p:cNvSpPr/>
          <p:nvPr/>
        </p:nvSpPr>
        <p:spPr>
          <a:xfrm>
            <a:off x="8843539" y="4974619"/>
            <a:ext cx="546100" cy="292100"/>
          </a:xfrm>
          <a:prstGeom prst="downArrow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0B42BB-EFE5-334A-9457-6FC822580CB5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C08F6AD-252E-5542-BF0D-F87824E8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1A35F7DE-03E1-0645-B009-2A379B111BB3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88371FA7-8F9B-CC4B-BE14-C8B49228FD46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Aggregated Curvature Index (ACI)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9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7C64DF2-75B9-407F-9A9D-E79AA803E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20307"/>
              </p:ext>
            </p:extLst>
          </p:nvPr>
        </p:nvGraphicFramePr>
        <p:xfrm>
          <a:off x="419100" y="1355140"/>
          <a:ext cx="11353800" cy="4912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Up Arrow Callout 7">
            <a:extLst>
              <a:ext uri="{FF2B5EF4-FFF2-40B4-BE49-F238E27FC236}">
                <a16:creationId xmlns:a16="http://schemas.microsoft.com/office/drawing/2014/main" id="{901C2704-E9FB-3542-9D5D-9D195D359462}"/>
              </a:ext>
            </a:extLst>
          </p:cNvPr>
          <p:cNvSpPr/>
          <p:nvPr/>
        </p:nvSpPr>
        <p:spPr>
          <a:xfrm>
            <a:off x="3300663" y="5845153"/>
            <a:ext cx="5586664" cy="84409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Curvature Index hypothesis appeared here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B15FAF-D840-9549-93F1-1E334494C6B0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3CE3EBA-73AA-5446-9F7A-654EDE52B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1ADA0CF9-F982-154A-A5AD-B66168B6C3E9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41957C6-4C4F-C44D-B4DA-B5AA3AA8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86518"/>
            <a:ext cx="10515600" cy="1325563"/>
          </a:xfrm>
        </p:spPr>
        <p:txBody>
          <a:bodyPr/>
          <a:lstStyle/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it comes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6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56C4-5C4A-EF47-8602-311203730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027" y="1810293"/>
            <a:ext cx="5283555" cy="206320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Social insects are the main focus of the studies in our laboratory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Bees, </a:t>
            </a:r>
            <a:r>
              <a:rPr lang="en-US" sz="2800" b="1" dirty="0"/>
              <a:t>Ants</a:t>
            </a:r>
            <a:r>
              <a:rPr lang="en-US" sz="2800" dirty="0"/>
              <a:t>, Social Spiders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D08231-BEF0-0C49-B5F9-0AE67977BCBD}"/>
              </a:ext>
            </a:extLst>
          </p:cNvPr>
          <p:cNvSpPr/>
          <p:nvPr/>
        </p:nvSpPr>
        <p:spPr>
          <a:xfrm>
            <a:off x="6326037" y="4308556"/>
            <a:ext cx="6096000" cy="23433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/>
              <a:t>Examples of collective behavior</a:t>
            </a:r>
          </a:p>
          <a:p>
            <a:pPr marL="51435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Foraging</a:t>
            </a:r>
          </a:p>
          <a:p>
            <a:pPr marL="51435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Nest maintenance</a:t>
            </a:r>
          </a:p>
          <a:p>
            <a:pPr marL="51435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Nest relocation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36B494-0DCB-FC40-8368-1B46A3564AF5}"/>
              </a:ext>
            </a:extLst>
          </p:cNvPr>
          <p:cNvCxnSpPr>
            <a:cxnSpLocks/>
          </p:cNvCxnSpPr>
          <p:nvPr/>
        </p:nvCxnSpPr>
        <p:spPr>
          <a:xfrm>
            <a:off x="6015486" y="4146796"/>
            <a:ext cx="0" cy="266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46A0684-3095-7548-A515-B09248831296}"/>
              </a:ext>
            </a:extLst>
          </p:cNvPr>
          <p:cNvSpPr/>
          <p:nvPr/>
        </p:nvSpPr>
        <p:spPr>
          <a:xfrm>
            <a:off x="838200" y="4308556"/>
            <a:ext cx="6096000" cy="23433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/>
              <a:t>Collective behavior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Tasks performed by the group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unified control center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Self-organization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246197-1CEA-6D4C-9AC7-C46A29E5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22" r="808"/>
          <a:stretch/>
        </p:blipFill>
        <p:spPr>
          <a:xfrm>
            <a:off x="6833287" y="1561264"/>
            <a:ext cx="4895686" cy="27292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78A609-3077-0640-9B43-07BDFCCB10A1}"/>
              </a:ext>
            </a:extLst>
          </p:cNvPr>
          <p:cNvSpPr/>
          <p:nvPr/>
        </p:nvSpPr>
        <p:spPr>
          <a:xfrm>
            <a:off x="11643931" y="1810293"/>
            <a:ext cx="353943" cy="2533707"/>
          </a:xfrm>
          <a:prstGeom prst="rect">
            <a:avLst/>
          </a:prstGeom>
        </p:spPr>
        <p:txBody>
          <a:bodyPr vert="vert" wrap="none">
            <a:spAutoFit/>
          </a:bodyPr>
          <a:lstStyle/>
          <a:p>
            <a:r>
              <a:rPr lang="en-US" sz="1100" b="0" i="0" u="none" strike="noStrike" dirty="0">
                <a:solidFill>
                  <a:srgbClr val="0C7DBB"/>
                </a:solidFill>
                <a:effectLst/>
                <a:latin typeface="NexusSans"/>
                <a:hlinkClick r:id="rId3" tooltip="Persistent link using digital object identifier"/>
              </a:rPr>
              <a:t>https://doi.org/10.1016/j.cell.2016.01.035</a:t>
            </a:r>
            <a:endParaRPr lang="en-US" sz="11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7CACDA-681F-0749-8691-CFF166DF39BB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46218F-E960-BB41-97D3-A7ACBFE10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39908783-D948-CC4E-B426-9F9489A5CE4D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A495EC06-ABE3-AB49-B7BD-0B20920972B4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868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Collective behavior of social insects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00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0E69CC3-F778-D04A-A6EB-4BAC88E42A8C}"/>
              </a:ext>
            </a:extLst>
          </p:cNvPr>
          <p:cNvSpPr/>
          <p:nvPr/>
        </p:nvSpPr>
        <p:spPr>
          <a:xfrm>
            <a:off x="0" y="0"/>
            <a:ext cx="1977081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249BC73-5FBC-8443-A0F3-7F7E40810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920458"/>
              </p:ext>
            </p:extLst>
          </p:nvPr>
        </p:nvGraphicFramePr>
        <p:xfrm>
          <a:off x="609605" y="1258359"/>
          <a:ext cx="852593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1100A4D6-99EF-8341-9670-74DED519C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498" y="2529417"/>
            <a:ext cx="1799166" cy="17991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1E17B01-75EB-3744-B9D8-C6244BEE9D3D}"/>
              </a:ext>
            </a:extLst>
          </p:cNvPr>
          <p:cNvGrpSpPr/>
          <p:nvPr/>
        </p:nvGrpSpPr>
        <p:grpSpPr>
          <a:xfrm>
            <a:off x="8027153" y="1283759"/>
            <a:ext cx="3936247" cy="1651277"/>
            <a:chOff x="6125771" y="938"/>
            <a:chExt cx="3520639" cy="165127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185465-4020-A241-8A22-BEFFA0A1321D}"/>
                </a:ext>
              </a:extLst>
            </p:cNvPr>
            <p:cNvSpPr/>
            <p:nvPr/>
          </p:nvSpPr>
          <p:spPr>
            <a:xfrm flipH="1">
              <a:off x="6125771" y="938"/>
              <a:ext cx="3520639" cy="165127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9806139-982E-944D-B04F-3D2FB7E4371F}"/>
                </a:ext>
              </a:extLst>
            </p:cNvPr>
            <p:cNvSpPr txBox="1"/>
            <p:nvPr/>
          </p:nvSpPr>
          <p:spPr>
            <a:xfrm>
              <a:off x="6125771" y="938"/>
              <a:ext cx="3520639" cy="16512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300" kern="1200" dirty="0"/>
                <a:t>Starting position PCI affects relocation probability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79697B-DAE3-5345-A42B-30DBA9A54407}"/>
              </a:ext>
            </a:extLst>
          </p:cNvPr>
          <p:cNvGrpSpPr/>
          <p:nvPr/>
        </p:nvGrpSpPr>
        <p:grpSpPr>
          <a:xfrm>
            <a:off x="8027153" y="3905782"/>
            <a:ext cx="3520639" cy="1651277"/>
            <a:chOff x="6125771" y="938"/>
            <a:chExt cx="3520639" cy="165127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5E39831-4519-A145-BC09-915DB1A9D06C}"/>
                </a:ext>
              </a:extLst>
            </p:cNvPr>
            <p:cNvSpPr/>
            <p:nvPr/>
          </p:nvSpPr>
          <p:spPr>
            <a:xfrm flipH="1">
              <a:off x="6125771" y="938"/>
              <a:ext cx="3520639" cy="165127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8AEB88-9004-4D47-B0EC-E6874592CA7E}"/>
                </a:ext>
              </a:extLst>
            </p:cNvPr>
            <p:cNvSpPr txBox="1"/>
            <p:nvPr/>
          </p:nvSpPr>
          <p:spPr>
            <a:xfrm>
              <a:off x="6125771" y="938"/>
              <a:ext cx="3520639" cy="16512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285750" lvl="1" indent="-28575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3300" kern="1200" dirty="0"/>
                <a:t>Less ants relocate from nests with highly curvy architecture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5BEB1-664C-7445-A377-455A5BB01D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69230" y="536886"/>
            <a:ext cx="8413422" cy="57842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A63E18-9E0A-B141-92ED-588131A2F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92" t="92726" r="29893" b="131"/>
          <a:stretch/>
        </p:blipFill>
        <p:spPr>
          <a:xfrm>
            <a:off x="4978193" y="5969187"/>
            <a:ext cx="5595496" cy="771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64E22D-2259-C547-9520-88370565C204}"/>
              </a:ext>
            </a:extLst>
          </p:cNvPr>
          <p:cNvSpPr/>
          <p:nvPr/>
        </p:nvSpPr>
        <p:spPr>
          <a:xfrm>
            <a:off x="0" y="0"/>
            <a:ext cx="20135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C7B3A2-EA9D-5346-9653-D44C9C67502D}"/>
              </a:ext>
            </a:extLst>
          </p:cNvPr>
          <p:cNvSpPr/>
          <p:nvPr/>
        </p:nvSpPr>
        <p:spPr>
          <a:xfrm>
            <a:off x="-42" y="0"/>
            <a:ext cx="1977081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7C55-A1EC-0E44-8698-A2321F42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ln/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Agent Level Results</a:t>
            </a:r>
          </a:p>
        </p:txBody>
      </p:sp>
    </p:spTree>
    <p:extLst>
      <p:ext uri="{BB962C8B-B14F-4D97-AF65-F5344CB8AC3E}">
        <p14:creationId xmlns:p14="http://schemas.microsoft.com/office/powerpoint/2010/main" val="278218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564C0E-DF5C-CD4E-8E73-8C099F61F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25017" y="495300"/>
            <a:ext cx="8534400" cy="58673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2C5B6F-9B80-E442-99D9-A90189AD451A}"/>
              </a:ext>
            </a:extLst>
          </p:cNvPr>
          <p:cNvSpPr/>
          <p:nvPr/>
        </p:nvSpPr>
        <p:spPr>
          <a:xfrm>
            <a:off x="0" y="0"/>
            <a:ext cx="20135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7B42E-9C18-6645-A0D2-05E3DF02884D}"/>
              </a:ext>
            </a:extLst>
          </p:cNvPr>
          <p:cNvSpPr/>
          <p:nvPr/>
        </p:nvSpPr>
        <p:spPr>
          <a:xfrm>
            <a:off x="-157983" y="0"/>
            <a:ext cx="2146161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7C55-A1EC-0E44-8698-A2321F42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ln/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Agent Level Results</a:t>
            </a:r>
          </a:p>
        </p:txBody>
      </p:sp>
    </p:spTree>
    <p:extLst>
      <p:ext uri="{BB962C8B-B14F-4D97-AF65-F5344CB8AC3E}">
        <p14:creationId xmlns:p14="http://schemas.microsoft.com/office/powerpoint/2010/main" val="22052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564C0E-DF5C-CD4E-8E73-8C099F61F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32514" y="295914"/>
            <a:ext cx="7519406" cy="62661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85D67-EB1A-1444-972A-F349709E3C05}"/>
              </a:ext>
            </a:extLst>
          </p:cNvPr>
          <p:cNvSpPr/>
          <p:nvPr/>
        </p:nvSpPr>
        <p:spPr>
          <a:xfrm>
            <a:off x="0" y="0"/>
            <a:ext cx="20135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47AB9-6641-9C46-BA88-9A3722E68BFD}"/>
              </a:ext>
            </a:extLst>
          </p:cNvPr>
          <p:cNvSpPr/>
          <p:nvPr/>
        </p:nvSpPr>
        <p:spPr>
          <a:xfrm>
            <a:off x="-114300" y="0"/>
            <a:ext cx="2104039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697C55-A1EC-0E44-8698-A2321F42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b="1" kern="1200" dirty="0">
                <a:ln/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 Level Results</a:t>
            </a:r>
          </a:p>
        </p:txBody>
      </p:sp>
    </p:spTree>
    <p:extLst>
      <p:ext uri="{BB962C8B-B14F-4D97-AF65-F5344CB8AC3E}">
        <p14:creationId xmlns:p14="http://schemas.microsoft.com/office/powerpoint/2010/main" val="266665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9136-371F-6F4A-9006-EC541BA3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67" y="145871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>
                <a:ln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44F4-A757-154B-B98A-8239F66C9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90" y="1555565"/>
            <a:ext cx="5375527" cy="3181684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Both PCI and ACI are predictive of the colony relocation success</a:t>
            </a:r>
          </a:p>
          <a:p>
            <a:pPr lvl="1"/>
            <a:r>
              <a:rPr lang="en-US" sz="2200" dirty="0"/>
              <a:t>Overall curviness of the architecture has an effect on relocation that acts in parallel to the influence of the starting position conditions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Curviness matters the most in the more curvy architectures (ACI &lt; 4) and matters less in the simpler ones (ACI &gt; 4)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Computational model correctly predicts the shape of the trend in relocation proportion change, but overestimates relocation efficiency for simple (ACI &gt; 4) architectures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56" name="Oval 44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48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0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: Shape 52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A69B3AFE-B5A4-5743-B2C6-20CF4545F3B1}"/>
              </a:ext>
            </a:extLst>
          </p:cNvPr>
          <p:cNvSpPr txBox="1">
            <a:spLocks/>
          </p:cNvSpPr>
          <p:nvPr/>
        </p:nvSpPr>
        <p:spPr>
          <a:xfrm>
            <a:off x="5686143" y="2662308"/>
            <a:ext cx="3155827" cy="310643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46D07D9-B237-6349-AC3E-926ECC16BD6B}"/>
              </a:ext>
            </a:extLst>
          </p:cNvPr>
          <p:cNvSpPr txBox="1">
            <a:spLocks/>
          </p:cNvSpPr>
          <p:nvPr/>
        </p:nvSpPr>
        <p:spPr>
          <a:xfrm>
            <a:off x="7920214" y="-1508552"/>
            <a:ext cx="5277333" cy="514378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789E9AF-5506-2340-A5C9-FCA705E38CA6}"/>
              </a:ext>
            </a:extLst>
          </p:cNvPr>
          <p:cNvSpPr txBox="1">
            <a:spLocks/>
          </p:cNvSpPr>
          <p:nvPr/>
        </p:nvSpPr>
        <p:spPr>
          <a:xfrm>
            <a:off x="8601734" y="3875151"/>
            <a:ext cx="4595813" cy="452388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73D562C0-9FF0-6249-AD60-59622E4AF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8823109" y="145871"/>
            <a:ext cx="3104437" cy="2587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E351E-83C1-BB48-890F-821672B59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463" y="4737249"/>
            <a:ext cx="2891490" cy="1987898"/>
          </a:xfrm>
          <a:prstGeom prst="roundRect">
            <a:avLst>
              <a:gd name="adj" fmla="val 117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8EDCF6B5-8D96-2447-AE4F-E134B9010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250230" y="3446648"/>
            <a:ext cx="2183443" cy="1501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9866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FA2FEB-75BA-9F41-B148-8FB9B0A27271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A218D6-5A9F-DF49-B723-8B8B5555E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AD494597-13A9-3C43-AD55-5B9531688180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70115C-5AB8-254E-AB27-659FEE83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86518"/>
            <a:ext cx="10515600" cy="1325563"/>
          </a:xfrm>
        </p:spPr>
        <p:txBody>
          <a:bodyPr/>
          <a:lstStyle/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implications and further work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52969AD-E738-D34E-9284-5123D6B854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556304"/>
              </p:ext>
            </p:extLst>
          </p:nvPr>
        </p:nvGraphicFramePr>
        <p:xfrm>
          <a:off x="933450" y="19007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726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730ACF17-25D0-7C40-9FD2-6C6B390E7477}"/>
              </a:ext>
            </a:extLst>
          </p:cNvPr>
          <p:cNvSpPr txBox="1">
            <a:spLocks/>
          </p:cNvSpPr>
          <p:nvPr/>
        </p:nvSpPr>
        <p:spPr>
          <a:xfrm>
            <a:off x="9176900" y="3440698"/>
            <a:ext cx="2488366" cy="244941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C6FA129-A78E-6448-8E86-B466A587BF8B}"/>
              </a:ext>
            </a:extLst>
          </p:cNvPr>
          <p:cNvSpPr txBox="1">
            <a:spLocks/>
          </p:cNvSpPr>
          <p:nvPr/>
        </p:nvSpPr>
        <p:spPr>
          <a:xfrm>
            <a:off x="457717" y="3430554"/>
            <a:ext cx="2488366" cy="244941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FFB811-FB16-3A4B-ACCD-F032F2155392}"/>
              </a:ext>
            </a:extLst>
          </p:cNvPr>
          <p:cNvSpPr/>
          <p:nvPr/>
        </p:nvSpPr>
        <p:spPr>
          <a:xfrm>
            <a:off x="11180064" y="2545970"/>
            <a:ext cx="713232" cy="783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6D021-ADB3-4F46-A927-A597504D7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2" t="1324" b="58621"/>
          <a:stretch/>
        </p:blipFill>
        <p:spPr>
          <a:xfrm>
            <a:off x="1674011" y="3200400"/>
            <a:ext cx="4013557" cy="293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1DE4C8-4FB8-724D-A5AC-3944745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994900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i="1" dirty="0"/>
              <a:t>A typical harvester ant nest consists of several spread out “rooms” ‑  </a:t>
            </a:r>
            <a:r>
              <a:rPr lang="en-US" b="1" i="1" dirty="0"/>
              <a:t>chambers</a:t>
            </a:r>
            <a:r>
              <a:rPr lang="en-US" i="1" dirty="0"/>
              <a:t> connected with narrow “passages” - </a:t>
            </a:r>
            <a:r>
              <a:rPr lang="en-US" b="1" i="1" dirty="0"/>
              <a:t>tunnels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4A794-EBB1-1C4A-AA63-08A56F445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" t="4548" r="-1155" b="9756"/>
          <a:stretch/>
        </p:blipFill>
        <p:spPr>
          <a:xfrm>
            <a:off x="6577017" y="3118565"/>
            <a:ext cx="3432048" cy="3021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B0A638-AC9D-114B-AE19-F1A86607A3E9}"/>
              </a:ext>
            </a:extLst>
          </p:cNvPr>
          <p:cNvSpPr txBox="1"/>
          <p:nvPr/>
        </p:nvSpPr>
        <p:spPr>
          <a:xfrm>
            <a:off x="825500" y="4016803"/>
            <a:ext cx="835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cast of an ant nest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B98DA-9FD8-844B-A66C-251049E27817}"/>
              </a:ext>
            </a:extLst>
          </p:cNvPr>
          <p:cNvSpPr txBox="1"/>
          <p:nvPr/>
        </p:nvSpPr>
        <p:spPr>
          <a:xfrm>
            <a:off x="9978674" y="3926744"/>
            <a:ext cx="1614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representation of a nest (each node is a chamber)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D9B360-B1FE-634A-9AB4-18707B9E306E}"/>
              </a:ext>
            </a:extLst>
          </p:cNvPr>
          <p:cNvSpPr/>
          <p:nvPr/>
        </p:nvSpPr>
        <p:spPr>
          <a:xfrm>
            <a:off x="9724952" y="6561754"/>
            <a:ext cx="36234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7DBB"/>
                </a:solidFill>
                <a:latin typeface="NexusSans"/>
                <a:hlinkClick r:id="rId4"/>
              </a:rPr>
              <a:t>https://doi.org/10.1098/rsbl.2015.0695</a:t>
            </a:r>
            <a:endParaRPr lang="en-US" sz="1100" dirty="0">
              <a:solidFill>
                <a:srgbClr val="0C7DBB"/>
              </a:solidFill>
              <a:latin typeface="NexusSan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9A342A-B6AA-AA4F-A6A7-D7B1D1E0E0E1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2AF569-5CCC-3545-9BC4-EDB80D7EC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CEB58F24-2D69-C147-855F-DCA08E186F24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274FDEB8-AF20-4648-8776-9FB383C00ED2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868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 nest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59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248F-050B-744D-9424-03D451F54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7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i="1" dirty="0"/>
              <a:t>Colony’s speed of recruitment to food increases in nests with better chamber connectivity and higher redundancy of tunnel connections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FFB811-FB16-3A4B-ACCD-F032F2155392}"/>
              </a:ext>
            </a:extLst>
          </p:cNvPr>
          <p:cNvSpPr/>
          <p:nvPr/>
        </p:nvSpPr>
        <p:spPr>
          <a:xfrm>
            <a:off x="11180064" y="2545970"/>
            <a:ext cx="713232" cy="783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8B140E-630B-F74E-90FB-209076293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8"/>
          <a:stretch/>
        </p:blipFill>
        <p:spPr>
          <a:xfrm>
            <a:off x="2193036" y="2631276"/>
            <a:ext cx="7632192" cy="36063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10A6D9-1850-2A47-BF6F-CC19883F9148}"/>
              </a:ext>
            </a:extLst>
          </p:cNvPr>
          <p:cNvSpPr/>
          <p:nvPr/>
        </p:nvSpPr>
        <p:spPr>
          <a:xfrm>
            <a:off x="9724952" y="6561754"/>
            <a:ext cx="36234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C7DBB"/>
                </a:solidFill>
                <a:latin typeface="NexusSans"/>
                <a:hlinkClick r:id="rId3"/>
              </a:rPr>
              <a:t>https://doi.org/10.1098/rsbl.2015.0695</a:t>
            </a:r>
            <a:endParaRPr lang="en-US" sz="1100" dirty="0">
              <a:solidFill>
                <a:srgbClr val="0C7DBB"/>
              </a:solidFill>
              <a:latin typeface="Nexus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27ECAA-7248-1342-A26B-2EC5C360207E}"/>
              </a:ext>
            </a:extLst>
          </p:cNvPr>
          <p:cNvSpPr txBox="1"/>
          <p:nvPr/>
        </p:nvSpPr>
        <p:spPr>
          <a:xfrm rot="16200000">
            <a:off x="880627" y="3855810"/>
            <a:ext cx="297228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Recruitment Speed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5B5EE-BF5C-7A49-82F1-65F60BEADA1B}"/>
              </a:ext>
            </a:extLst>
          </p:cNvPr>
          <p:cNvSpPr txBox="1"/>
          <p:nvPr/>
        </p:nvSpPr>
        <p:spPr>
          <a:xfrm>
            <a:off x="3015826" y="5900886"/>
            <a:ext cx="1753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Degree of entrance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7B769-ACFA-4142-88DD-A2FA9D525A1D}"/>
              </a:ext>
            </a:extLst>
          </p:cNvPr>
          <p:cNvSpPr txBox="1"/>
          <p:nvPr/>
        </p:nvSpPr>
        <p:spPr>
          <a:xfrm>
            <a:off x="5346458" y="5869257"/>
            <a:ext cx="17538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Mean degree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7B7B2-5092-2E44-ADD1-F777910E5408}"/>
              </a:ext>
            </a:extLst>
          </p:cNvPr>
          <p:cNvSpPr txBox="1"/>
          <p:nvPr/>
        </p:nvSpPr>
        <p:spPr>
          <a:xfrm>
            <a:off x="7446009" y="6084700"/>
            <a:ext cx="2148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tx2"/>
                </a:solidFill>
              </a:rPr>
              <a:t>Meshedness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A13A98-BA5F-6848-BF04-021C36F22780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4B5DE3-A522-634B-8C06-7236C2A02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0679CFFB-213C-2440-B484-8B0A25C41F3C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2D3659C0-B185-E549-B81F-DC1B2261BEAC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868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Nest architecture shapes the collective behavior of harvester 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6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4D7337-2ACE-0549-A71E-E6D85D4E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6" b="6063"/>
          <a:stretch/>
        </p:blipFill>
        <p:spPr>
          <a:xfrm>
            <a:off x="2182684" y="1519347"/>
            <a:ext cx="7826632" cy="519432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F2BDD5-3D88-8E4F-B42D-69372096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5" y="38016"/>
            <a:ext cx="10515600" cy="1325563"/>
          </a:xfrm>
        </p:spPr>
        <p:txBody>
          <a:bodyPr/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 of interest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80757B-9947-FB46-859E-9B2ECA32DDFC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1B0B8D-E8BD-2943-9F40-690BDEFB7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159CC96-246C-2A44-8B44-082E8105FADC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569C19C-476E-C64A-BC46-663D49A94FA4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Artificial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5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D8A01819-E99D-094F-9E57-C6D16B841E2C}"/>
              </a:ext>
            </a:extLst>
          </p:cNvPr>
          <p:cNvSpPr txBox="1">
            <a:spLocks/>
          </p:cNvSpPr>
          <p:nvPr/>
        </p:nvSpPr>
        <p:spPr>
          <a:xfrm>
            <a:off x="8459906" y="3121803"/>
            <a:ext cx="3053827" cy="304363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A6269842-FC6D-0B47-A10A-A570E1E86CCE}"/>
              </a:ext>
            </a:extLst>
          </p:cNvPr>
          <p:cNvSpPr txBox="1">
            <a:spLocks/>
          </p:cNvSpPr>
          <p:nvPr/>
        </p:nvSpPr>
        <p:spPr>
          <a:xfrm>
            <a:off x="321184" y="3085205"/>
            <a:ext cx="3098483" cy="304998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/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55DDF-BFB7-F745-BD91-743E91DA5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6607"/>
            <a:ext cx="9652907" cy="435133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i="1" dirty="0">
                <a:ea typeface="Helvetica Neue" panose="02000503000000020004" pitchFamily="2" charset="0"/>
                <a:cs typeface="Helvetica Neue" panose="02000503000000020004" pitchFamily="2" charset="0"/>
              </a:rPr>
              <a:t>Space syntax </a:t>
            </a:r>
            <a:r>
              <a:rPr lang="en-US" i="1" dirty="0">
                <a:ea typeface="Helvetica Neue" panose="02000503000000020004" pitchFamily="2" charset="0"/>
                <a:cs typeface="Helvetica Neue" panose="02000503000000020004" pitchFamily="2" charset="0"/>
              </a:rPr>
              <a:t>is an area of study that investigates the relationship between societies and space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77267-1FD3-3D44-8E44-095F3D3C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201" y="2682180"/>
            <a:ext cx="3921726" cy="3808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CB815-5FB4-8C4F-B47F-819C7FFA6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5" t="9968" r="23816" b="5235"/>
          <a:stretch/>
        </p:blipFill>
        <p:spPr>
          <a:xfrm>
            <a:off x="6043113" y="2682180"/>
            <a:ext cx="3439420" cy="38560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65C17-730A-8A4B-A5DC-08B4C8F4FDFC}"/>
              </a:ext>
            </a:extLst>
          </p:cNvPr>
          <p:cNvSpPr txBox="1"/>
          <p:nvPr/>
        </p:nvSpPr>
        <p:spPr>
          <a:xfrm>
            <a:off x="473584" y="3784931"/>
            <a:ext cx="1508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An example of a space syntax study performed at a city-wide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FC53F-C355-904D-BB21-078FF9629947}"/>
              </a:ext>
            </a:extLst>
          </p:cNvPr>
          <p:cNvSpPr txBox="1"/>
          <p:nvPr/>
        </p:nvSpPr>
        <p:spPr>
          <a:xfrm>
            <a:off x="9488305" y="3614973"/>
            <a:ext cx="1659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Accessibility of certain areas in an ant nest can be quantified with space syntax techniques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AA2FC7-C481-2F45-9005-DCA5D50C57CD}"/>
              </a:ext>
            </a:extLst>
          </p:cNvPr>
          <p:cNvGrpSpPr/>
          <p:nvPr/>
        </p:nvGrpSpPr>
        <p:grpSpPr>
          <a:xfrm>
            <a:off x="0" y="-886619"/>
            <a:ext cx="14116050" cy="2298700"/>
            <a:chOff x="0" y="-886619"/>
            <a:chExt cx="14116050" cy="22987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B55C294-28C5-0A48-B01D-92AEB9A3E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773"/>
            <a:stretch/>
          </p:blipFill>
          <p:spPr>
            <a:xfrm>
              <a:off x="0" y="0"/>
              <a:ext cx="12192000" cy="141208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28946A8D-074C-3047-9E1E-A17DA5B80E5A}"/>
                </a:ext>
              </a:extLst>
            </p:cNvPr>
            <p:cNvSpPr/>
            <p:nvPr/>
          </p:nvSpPr>
          <p:spPr>
            <a:xfrm>
              <a:off x="8782050" y="-886619"/>
              <a:ext cx="5334000" cy="2298700"/>
            </a:xfrm>
            <a:prstGeom prst="parallelogram">
              <a:avLst>
                <a:gd name="adj" fmla="val 454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0C5759F7-C2F5-AD4B-ACBF-C06CB52BE798}"/>
              </a:ext>
            </a:extLst>
          </p:cNvPr>
          <p:cNvSpPr txBox="1">
            <a:spLocks/>
          </p:cNvSpPr>
          <p:nvPr/>
        </p:nvSpPr>
        <p:spPr>
          <a:xfrm>
            <a:off x="292100" y="86518"/>
            <a:ext cx="868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n/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 syntax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4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56E0A3-ADA3-B441-B21C-DE8376E21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062999"/>
              </p:ext>
            </p:extLst>
          </p:nvPr>
        </p:nvGraphicFramePr>
        <p:xfrm>
          <a:off x="414928" y="1046186"/>
          <a:ext cx="7391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DAD76C1-A68C-8643-A250-474B6300DCA2}"/>
              </a:ext>
            </a:extLst>
          </p:cNvPr>
          <p:cNvGrpSpPr/>
          <p:nvPr/>
        </p:nvGrpSpPr>
        <p:grpSpPr>
          <a:xfrm>
            <a:off x="7900226" y="2909818"/>
            <a:ext cx="504533" cy="590208"/>
            <a:chOff x="4804830" y="1880564"/>
            <a:chExt cx="504533" cy="590208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F53E4FE-C2A4-DD45-A229-BED03D11040D}"/>
                </a:ext>
              </a:extLst>
            </p:cNvPr>
            <p:cNvSpPr/>
            <p:nvPr/>
          </p:nvSpPr>
          <p:spPr>
            <a:xfrm>
              <a:off x="4804830" y="1880564"/>
              <a:ext cx="504533" cy="59020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277375"/>
                <a:satOff val="3509"/>
                <a:lumOff val="2352"/>
                <a:alphaOff val="0"/>
              </a:schemeClr>
            </a:fillRef>
            <a:effectRef idx="0">
              <a:schemeClr val="accent2">
                <a:hueOff val="-1277375"/>
                <a:satOff val="3509"/>
                <a:lumOff val="23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8F674679-8DC4-CF46-81C3-F1BE24A5C56D}"/>
                </a:ext>
              </a:extLst>
            </p:cNvPr>
            <p:cNvSpPr txBox="1"/>
            <p:nvPr/>
          </p:nvSpPr>
          <p:spPr>
            <a:xfrm>
              <a:off x="4804830" y="1998606"/>
              <a:ext cx="353173" cy="3541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7D1F17-EADD-A64E-AAFC-D14B96A27211}"/>
              </a:ext>
            </a:extLst>
          </p:cNvPr>
          <p:cNvGrpSpPr/>
          <p:nvPr/>
        </p:nvGrpSpPr>
        <p:grpSpPr>
          <a:xfrm>
            <a:off x="8614188" y="1618340"/>
            <a:ext cx="3173164" cy="3173164"/>
            <a:chOff x="5518792" y="589086"/>
            <a:chExt cx="3173164" cy="317316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AABE9CB-D3C5-BB44-90CB-210EF02F9EEA}"/>
                </a:ext>
              </a:extLst>
            </p:cNvPr>
            <p:cNvSpPr/>
            <p:nvPr/>
          </p:nvSpPr>
          <p:spPr>
            <a:xfrm>
              <a:off x="5518792" y="589086"/>
              <a:ext cx="3173164" cy="317316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277375"/>
                <a:satOff val="3509"/>
                <a:lumOff val="2352"/>
                <a:alphaOff val="0"/>
              </a:schemeClr>
            </a:fillRef>
            <a:effectRef idx="0">
              <a:schemeClr val="accent2">
                <a:hueOff val="-1277375"/>
                <a:satOff val="3509"/>
                <a:lumOff val="235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ADE19E3A-3B73-0C4A-89B3-FC4F38B6A339}"/>
                </a:ext>
              </a:extLst>
            </p:cNvPr>
            <p:cNvSpPr txBox="1"/>
            <p:nvPr/>
          </p:nvSpPr>
          <p:spPr>
            <a:xfrm>
              <a:off x="5850331" y="1053785"/>
              <a:ext cx="2593433" cy="22437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3020" tIns="33020" rIns="33020" bIns="3302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How?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/>
                <a:t>Which features of the architecture are relevant?</a:t>
              </a:r>
              <a:endParaRPr lang="en-US" sz="2600" kern="1200" dirty="0"/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B3AC25B-D3F5-374E-8076-FA368ACC6EF6}"/>
              </a:ext>
            </a:extLst>
          </p:cNvPr>
          <p:cNvSpPr/>
          <p:nvPr/>
        </p:nvSpPr>
        <p:spPr>
          <a:xfrm>
            <a:off x="414928" y="758056"/>
            <a:ext cx="7391400" cy="4876800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7CC56E-C02F-C44E-A1D3-2852547F3A92}"/>
              </a:ext>
            </a:extLst>
          </p:cNvPr>
          <p:cNvSpPr txBox="1"/>
          <p:nvPr/>
        </p:nvSpPr>
        <p:spPr>
          <a:xfrm>
            <a:off x="2708490" y="5808863"/>
            <a:ext cx="2363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>
                <a:solidFill>
                  <a:schemeClr val="tx2"/>
                </a:solidFill>
              </a:rPr>
              <a:t>Already known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EBFF0F-8733-E744-917C-B52613E39234}"/>
              </a:ext>
            </a:extLst>
          </p:cNvPr>
          <p:cNvSpPr/>
          <p:nvPr/>
        </p:nvSpPr>
        <p:spPr>
          <a:xfrm>
            <a:off x="8498656" y="783455"/>
            <a:ext cx="3349535" cy="48768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5E87F-A0F7-9F47-86E0-AFA704B21AEC}"/>
              </a:ext>
            </a:extLst>
          </p:cNvPr>
          <p:cNvSpPr txBox="1"/>
          <p:nvPr/>
        </p:nvSpPr>
        <p:spPr>
          <a:xfrm>
            <a:off x="8999160" y="5349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6424B3-2D97-0A44-9A1D-9206E3C2575D}"/>
              </a:ext>
            </a:extLst>
          </p:cNvPr>
          <p:cNvSpPr txBox="1"/>
          <p:nvPr/>
        </p:nvSpPr>
        <p:spPr>
          <a:xfrm>
            <a:off x="9288084" y="5808863"/>
            <a:ext cx="1770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>
                <a:solidFill>
                  <a:schemeClr val="tx2"/>
                </a:solidFill>
              </a:rPr>
              <a:t>My project</a:t>
            </a:r>
          </a:p>
        </p:txBody>
      </p:sp>
    </p:spTree>
    <p:extLst>
      <p:ext uri="{BB962C8B-B14F-4D97-AF65-F5344CB8AC3E}">
        <p14:creationId xmlns:p14="http://schemas.microsoft.com/office/powerpoint/2010/main" val="141954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126B-585E-454C-AF86-A21A106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 objectives -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80DB-DADA-1145-92EA-342066AB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Verify that nest architecture affects collective behavior beyond foraging recruitment by showing similar tendencies in nest relocation</a:t>
            </a:r>
          </a:p>
        </p:txBody>
      </p:sp>
    </p:spTree>
    <p:extLst>
      <p:ext uri="{BB962C8B-B14F-4D97-AF65-F5344CB8AC3E}">
        <p14:creationId xmlns:p14="http://schemas.microsoft.com/office/powerpoint/2010/main" val="92672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126B-585E-454C-AF86-A21A106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/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 objectives -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880DB-DADA-1145-92EA-342066AB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Build a reliable computer simulation replicating the relevant features of the relocation event</a:t>
            </a:r>
          </a:p>
        </p:txBody>
      </p:sp>
    </p:spTree>
    <p:extLst>
      <p:ext uri="{BB962C8B-B14F-4D97-AF65-F5344CB8AC3E}">
        <p14:creationId xmlns:p14="http://schemas.microsoft.com/office/powerpoint/2010/main" val="1871526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968</Words>
  <Application>Microsoft Macintosh PowerPoint</Application>
  <PresentationFormat>Widescreen</PresentationFormat>
  <Paragraphs>139</Paragraphs>
  <Slides>25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NexusSans</vt:lpstr>
      <vt:lpstr>Office Theme</vt:lpstr>
      <vt:lpstr>Nest structure influences colony relocation in harvester ants</vt:lpstr>
      <vt:lpstr>PowerPoint Presentation</vt:lpstr>
      <vt:lpstr>PowerPoint Presentation</vt:lpstr>
      <vt:lpstr>PowerPoint Presentation</vt:lpstr>
      <vt:lpstr>Architectures of interest</vt:lpstr>
      <vt:lpstr>PowerPoint Presentation</vt:lpstr>
      <vt:lpstr>PowerPoint Presentation</vt:lpstr>
      <vt:lpstr>Project objectives - A</vt:lpstr>
      <vt:lpstr>Project objectives - B</vt:lpstr>
      <vt:lpstr>Project objectives - C</vt:lpstr>
      <vt:lpstr>PowerPoint Presentation</vt:lpstr>
      <vt:lpstr>Project objectives</vt:lpstr>
      <vt:lpstr>PowerPoint Presentation</vt:lpstr>
      <vt:lpstr>Empirical experiments</vt:lpstr>
      <vt:lpstr>Computational model</vt:lpstr>
      <vt:lpstr>PowerPoint Presentation</vt:lpstr>
      <vt:lpstr>Point Curvature Index (PCI)</vt:lpstr>
      <vt:lpstr>Aggregated Curvature Index (ACI)</vt:lpstr>
      <vt:lpstr>How it comes together</vt:lpstr>
      <vt:lpstr>PowerPoint Presentation</vt:lpstr>
      <vt:lpstr>Agent Level Results</vt:lpstr>
      <vt:lpstr>Agent Level Results</vt:lpstr>
      <vt:lpstr>Architecture Level Results</vt:lpstr>
      <vt:lpstr>Conclusions</vt:lpstr>
      <vt:lpstr>Practical implications and further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week</dc:title>
  <dc:creator>Artem Pas</dc:creator>
  <cp:lastModifiedBy>Artem Pas</cp:lastModifiedBy>
  <cp:revision>13</cp:revision>
  <dcterms:created xsi:type="dcterms:W3CDTF">2019-05-22T23:57:14Z</dcterms:created>
  <dcterms:modified xsi:type="dcterms:W3CDTF">2019-07-15T23:44:40Z</dcterms:modified>
</cp:coreProperties>
</file>